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89" r:id="rId2"/>
    <p:sldId id="279" r:id="rId3"/>
    <p:sldId id="295" r:id="rId4"/>
    <p:sldId id="282" r:id="rId5"/>
    <p:sldId id="304" r:id="rId6"/>
    <p:sldId id="306" r:id="rId7"/>
    <p:sldId id="307" r:id="rId8"/>
    <p:sldId id="28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rya Hadinata" initials="WH" lastIdx="1" clrIdx="0">
    <p:extLst>
      <p:ext uri="{19B8F6BF-5375-455C-9EA6-DF929625EA0E}">
        <p15:presenceInfo xmlns:p15="http://schemas.microsoft.com/office/powerpoint/2012/main" userId="S-1-5-21-1004336348-1214440339-725345543-4699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EEEE"/>
    <a:srgbClr val="ED7D31"/>
    <a:srgbClr val="F99D1C"/>
    <a:srgbClr val="009A9B"/>
    <a:srgbClr val="F8EBD8"/>
    <a:srgbClr val="FED4A0"/>
    <a:srgbClr val="F9DBDB"/>
    <a:srgbClr val="EA3E36"/>
    <a:srgbClr val="81CEC5"/>
    <a:srgbClr val="FDBD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57" autoAdjust="0"/>
    <p:restoredTop sz="94660"/>
  </p:normalViewPr>
  <p:slideViewPr>
    <p:cSldViewPr snapToGrid="0">
      <p:cViewPr varScale="1">
        <p:scale>
          <a:sx n="70" d="100"/>
          <a:sy n="70" d="100"/>
        </p:scale>
        <p:origin x="696" y="7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5757E2-3BDD-4DAA-85FD-47413750B3D2}" type="doc">
      <dgm:prSet loTypeId="urn:microsoft.com/office/officeart/2005/8/layout/process5" loCatId="process" qsTypeId="urn:microsoft.com/office/officeart/2005/8/quickstyle/simple2" qsCatId="simple" csTypeId="urn:microsoft.com/office/officeart/2005/8/colors/colorful1" csCatId="colorful" phldr="1"/>
      <dgm:spPr/>
      <dgm:t>
        <a:bodyPr/>
        <a:lstStyle/>
        <a:p>
          <a:endParaRPr lang="en-US"/>
        </a:p>
      </dgm:t>
    </dgm:pt>
    <dgm:pt modelId="{557585D4-1DDF-4518-B852-E72AF3DB5E29}">
      <dgm:prSet phldrT="[Text]" custT="1"/>
      <dgm:spPr/>
      <dgm:t>
        <a:bodyPr/>
        <a:lstStyle/>
        <a:p>
          <a:pPr algn="ctr"/>
          <a:r>
            <a:rPr lang="en-US" sz="1300" b="1" dirty="0"/>
            <a:t>1. </a:t>
          </a:r>
          <a:r>
            <a:rPr lang="en-US" sz="1300" b="1" dirty="0" err="1"/>
            <a:t>Undangan</a:t>
          </a:r>
          <a:r>
            <a:rPr lang="en-US" sz="1300" b="1" dirty="0"/>
            <a:t>, </a:t>
          </a:r>
          <a:r>
            <a:rPr lang="en-US" sz="1300" b="1" dirty="0" err="1"/>
            <a:t>Pendaftaran</a:t>
          </a:r>
          <a:r>
            <a:rPr lang="en-US" sz="1300" b="1" dirty="0"/>
            <a:t> dan </a:t>
          </a:r>
          <a:r>
            <a:rPr lang="en-US" sz="1300" b="1" dirty="0" err="1"/>
            <a:t>Penyampaian</a:t>
          </a:r>
          <a:r>
            <a:rPr lang="en-US" sz="1300" b="1" dirty="0"/>
            <a:t> </a:t>
          </a:r>
          <a:r>
            <a:rPr lang="en-US" sz="1300" b="1" dirty="0" err="1"/>
            <a:t>dokumen</a:t>
          </a:r>
          <a:r>
            <a:rPr lang="en-US" sz="1300" b="1" dirty="0"/>
            <a:t> </a:t>
          </a:r>
          <a:r>
            <a:rPr lang="en-US" sz="1300" b="1" dirty="0" err="1"/>
            <a:t>pendukung</a:t>
          </a:r>
          <a:r>
            <a:rPr lang="en-US" sz="1300" b="1" dirty="0"/>
            <a:t> </a:t>
          </a:r>
          <a:r>
            <a:rPr lang="en-US" sz="1300" b="1" dirty="0" err="1"/>
            <a:t>pengadaan</a:t>
          </a:r>
          <a:r>
            <a:rPr lang="en-US" sz="1300" b="1" dirty="0"/>
            <a:t> (TOR, </a:t>
          </a:r>
          <a:r>
            <a:rPr lang="en-US" sz="1300" b="1" dirty="0" err="1"/>
            <a:t>Dok</a:t>
          </a:r>
          <a:r>
            <a:rPr lang="en-US" sz="1300" b="1" dirty="0"/>
            <a:t> </a:t>
          </a:r>
          <a:r>
            <a:rPr lang="en-US" sz="1300" b="1" dirty="0" err="1"/>
            <a:t>Lelang</a:t>
          </a:r>
          <a:r>
            <a:rPr lang="en-US" sz="1300" b="1" dirty="0"/>
            <a:t>, </a:t>
          </a:r>
          <a:r>
            <a:rPr lang="en-US" sz="1300" b="1" dirty="0" err="1"/>
            <a:t>dll</a:t>
          </a:r>
          <a:r>
            <a:rPr lang="en-US" sz="1300" b="1" dirty="0"/>
            <a:t>) </a:t>
          </a:r>
        </a:p>
      </dgm:t>
    </dgm:pt>
    <dgm:pt modelId="{AFC331A3-BDBB-45F6-9BE7-2BBEC9460AB8}" type="parTrans" cxnId="{8D164225-EDF6-43DF-9F6B-9EF20F8BB09C}">
      <dgm:prSet/>
      <dgm:spPr/>
      <dgm:t>
        <a:bodyPr/>
        <a:lstStyle/>
        <a:p>
          <a:endParaRPr lang="en-US" sz="1300">
            <a:solidFill>
              <a:schemeClr val="tx1"/>
            </a:solidFill>
          </a:endParaRPr>
        </a:p>
      </dgm:t>
    </dgm:pt>
    <dgm:pt modelId="{40DDA064-1931-4354-9251-A370B9E9E5A1}" type="sibTrans" cxnId="{8D164225-EDF6-43DF-9F6B-9EF20F8BB09C}">
      <dgm:prSet custT="1"/>
      <dgm:spPr/>
      <dgm:t>
        <a:bodyPr/>
        <a:lstStyle/>
        <a:p>
          <a:endParaRPr lang="en-US" sz="1300" b="1">
            <a:solidFill>
              <a:schemeClr val="tx1"/>
            </a:solidFill>
          </a:endParaRPr>
        </a:p>
      </dgm:t>
    </dgm:pt>
    <dgm:pt modelId="{152ADC73-FEA7-4740-9116-375CDFDB58B8}">
      <dgm:prSet phldrT="[Text]" custT="1"/>
      <dgm:spPr/>
      <dgm:t>
        <a:bodyPr/>
        <a:lstStyle/>
        <a:p>
          <a:r>
            <a:rPr lang="en-US" sz="1300" b="1" dirty="0"/>
            <a:t>2. </a:t>
          </a:r>
          <a:r>
            <a:rPr lang="en-US" sz="1300" b="1" dirty="0" err="1"/>
            <a:t>Penjelasan</a:t>
          </a:r>
          <a:r>
            <a:rPr lang="en-US" sz="1300" b="1" dirty="0"/>
            <a:t> </a:t>
          </a:r>
          <a:r>
            <a:rPr lang="en-US" sz="1300" b="1" dirty="0" err="1"/>
            <a:t>Lelang</a:t>
          </a:r>
          <a:r>
            <a:rPr lang="en-US" sz="1300" b="1" dirty="0"/>
            <a:t> (</a:t>
          </a:r>
          <a:r>
            <a:rPr lang="en-US" sz="1300" b="1" dirty="0" err="1"/>
            <a:t>Aanwijzing</a:t>
          </a:r>
          <a:r>
            <a:rPr lang="en-US" sz="1300" b="1" dirty="0"/>
            <a:t>) </a:t>
          </a:r>
          <a:r>
            <a:rPr lang="en-US" sz="1300" b="1" dirty="0" err="1"/>
            <a:t>Ulang</a:t>
          </a:r>
          <a:r>
            <a:rPr lang="en-US" sz="1300" b="1" dirty="0"/>
            <a:t> / Tanya Jawab </a:t>
          </a:r>
          <a:r>
            <a:rPr lang="en-US" sz="1300" b="1" dirty="0" err="1"/>
            <a:t>Tahap</a:t>
          </a:r>
          <a:r>
            <a:rPr lang="en-US" sz="1300" b="1" dirty="0"/>
            <a:t> 1</a:t>
          </a:r>
        </a:p>
      </dgm:t>
    </dgm:pt>
    <dgm:pt modelId="{DCAA324A-C487-40F1-8882-61EE7D651E92}" type="parTrans" cxnId="{5128DA20-1286-4422-B64D-7A2D737BC8DF}">
      <dgm:prSet/>
      <dgm:spPr/>
      <dgm:t>
        <a:bodyPr/>
        <a:lstStyle/>
        <a:p>
          <a:endParaRPr lang="en-US" sz="1300">
            <a:solidFill>
              <a:schemeClr val="tx1"/>
            </a:solidFill>
          </a:endParaRPr>
        </a:p>
      </dgm:t>
    </dgm:pt>
    <dgm:pt modelId="{69DFA316-0658-40E1-8068-B9B2364DFBAF}" type="sibTrans" cxnId="{5128DA20-1286-4422-B64D-7A2D737BC8DF}">
      <dgm:prSet custT="1"/>
      <dgm:spPr/>
      <dgm:t>
        <a:bodyPr/>
        <a:lstStyle/>
        <a:p>
          <a:endParaRPr lang="en-US" sz="1300" b="1">
            <a:solidFill>
              <a:schemeClr val="tx1"/>
            </a:solidFill>
          </a:endParaRPr>
        </a:p>
      </dgm:t>
    </dgm:pt>
    <dgm:pt modelId="{28371345-FC8F-45CF-B4D3-E4CEC3E5DE7B}">
      <dgm:prSet phldrT="[Text]" custT="1"/>
      <dgm:spPr/>
      <dgm:t>
        <a:bodyPr/>
        <a:lstStyle/>
        <a:p>
          <a:r>
            <a:rPr lang="en-US" sz="1300" b="1" dirty="0"/>
            <a:t>3. </a:t>
          </a:r>
          <a:r>
            <a:rPr lang="en-US" sz="1300" b="1" dirty="0" err="1"/>
            <a:t>Pemasukan</a:t>
          </a:r>
          <a:r>
            <a:rPr lang="en-US" sz="1300" b="1" dirty="0"/>
            <a:t> </a:t>
          </a:r>
          <a:r>
            <a:rPr lang="en-US" sz="1300" b="1" dirty="0" err="1"/>
            <a:t>Penawaran</a:t>
          </a:r>
          <a:r>
            <a:rPr lang="en-US" sz="1300" b="1" dirty="0"/>
            <a:t> </a:t>
          </a:r>
          <a:r>
            <a:rPr lang="en-US" sz="1300" b="1" dirty="0" err="1"/>
            <a:t>Tahap</a:t>
          </a:r>
          <a:r>
            <a:rPr lang="en-US" sz="1300" b="1" dirty="0"/>
            <a:t> 1 oleh </a:t>
          </a:r>
          <a:r>
            <a:rPr lang="en-US" sz="1300" b="1" dirty="0" err="1"/>
            <a:t>peserta</a:t>
          </a:r>
          <a:r>
            <a:rPr lang="en-US" sz="1300" b="1" dirty="0"/>
            <a:t> </a:t>
          </a:r>
          <a:r>
            <a:rPr lang="en-US" sz="1300" b="1" dirty="0" err="1"/>
            <a:t>melalui</a:t>
          </a:r>
          <a:r>
            <a:rPr lang="en-US" sz="1300" b="1" dirty="0"/>
            <a:t> </a:t>
          </a:r>
          <a:r>
            <a:rPr lang="en-US" sz="1300" b="1" dirty="0" err="1"/>
            <a:t>eSCM</a:t>
          </a:r>
          <a:r>
            <a:rPr lang="en-US" sz="1300" b="1" dirty="0"/>
            <a:t> dan email</a:t>
          </a:r>
        </a:p>
      </dgm:t>
    </dgm:pt>
    <dgm:pt modelId="{404C58C3-7083-4054-A54A-7BB2A2FEC02F}" type="parTrans" cxnId="{6F5BC9F1-AC7F-4ABC-B4E1-9574527370A5}">
      <dgm:prSet/>
      <dgm:spPr/>
      <dgm:t>
        <a:bodyPr/>
        <a:lstStyle/>
        <a:p>
          <a:endParaRPr lang="en-US" sz="1300">
            <a:solidFill>
              <a:schemeClr val="tx1"/>
            </a:solidFill>
          </a:endParaRPr>
        </a:p>
      </dgm:t>
    </dgm:pt>
    <dgm:pt modelId="{52FA883F-7324-4A8C-8882-F9278022A0EC}" type="sibTrans" cxnId="{6F5BC9F1-AC7F-4ABC-B4E1-9574527370A5}">
      <dgm:prSet custT="1"/>
      <dgm:spPr/>
      <dgm:t>
        <a:bodyPr/>
        <a:lstStyle/>
        <a:p>
          <a:endParaRPr lang="en-US" sz="1300" b="1">
            <a:solidFill>
              <a:schemeClr val="tx1"/>
            </a:solidFill>
          </a:endParaRPr>
        </a:p>
      </dgm:t>
    </dgm:pt>
    <dgm:pt modelId="{7CC9F049-3290-4B2F-9A38-124249E559B1}">
      <dgm:prSet phldrT="[Text]" custT="1"/>
      <dgm:spPr/>
      <dgm:t>
        <a:bodyPr/>
        <a:lstStyle/>
        <a:p>
          <a:r>
            <a:rPr lang="en-US" sz="1300" b="1" dirty="0"/>
            <a:t>4. </a:t>
          </a:r>
          <a:r>
            <a:rPr lang="en-US" sz="1300" b="1" dirty="0" err="1"/>
            <a:t>Pembukaan</a:t>
          </a:r>
          <a:r>
            <a:rPr lang="en-US" sz="1300" b="1" dirty="0"/>
            <a:t> </a:t>
          </a:r>
          <a:r>
            <a:rPr lang="en-US" sz="1300" b="1" dirty="0" err="1"/>
            <a:t>Penawaran</a:t>
          </a:r>
          <a:r>
            <a:rPr lang="en-US" sz="1300" b="1" dirty="0"/>
            <a:t> Administrasi dan Teknis (</a:t>
          </a:r>
          <a:r>
            <a:rPr lang="en-US" sz="1300" b="1" dirty="0" err="1"/>
            <a:t>Tahap</a:t>
          </a:r>
          <a:r>
            <a:rPr lang="en-US" sz="1300" b="1" dirty="0"/>
            <a:t> 1) </a:t>
          </a:r>
          <a:r>
            <a:rPr lang="en-US" sz="1300" b="1" dirty="0" err="1"/>
            <a:t>melalui</a:t>
          </a:r>
          <a:r>
            <a:rPr lang="en-US" sz="1300" b="1" dirty="0"/>
            <a:t> </a:t>
          </a:r>
          <a:r>
            <a:rPr lang="en-US" sz="1300" b="1" dirty="0" err="1"/>
            <a:t>eSCM</a:t>
          </a:r>
          <a:endParaRPr lang="en-US" sz="1300" b="1" dirty="0"/>
        </a:p>
      </dgm:t>
    </dgm:pt>
    <dgm:pt modelId="{851D15AF-2319-4805-804F-E45A7E20B51A}" type="parTrans" cxnId="{D72F1420-0417-4340-B475-E3CF48E941A2}">
      <dgm:prSet/>
      <dgm:spPr/>
      <dgm:t>
        <a:bodyPr/>
        <a:lstStyle/>
        <a:p>
          <a:endParaRPr lang="en-US" sz="1300">
            <a:solidFill>
              <a:schemeClr val="tx1"/>
            </a:solidFill>
          </a:endParaRPr>
        </a:p>
      </dgm:t>
    </dgm:pt>
    <dgm:pt modelId="{BD387C58-03E6-418C-8D21-43DB33F86BC4}" type="sibTrans" cxnId="{D72F1420-0417-4340-B475-E3CF48E941A2}">
      <dgm:prSet custT="1"/>
      <dgm:spPr/>
      <dgm:t>
        <a:bodyPr/>
        <a:lstStyle/>
        <a:p>
          <a:endParaRPr lang="en-US" sz="1300" b="1">
            <a:solidFill>
              <a:schemeClr val="tx1"/>
            </a:solidFill>
          </a:endParaRPr>
        </a:p>
      </dgm:t>
    </dgm:pt>
    <dgm:pt modelId="{1B84E845-29DB-487F-97F1-4D512BE564AC}">
      <dgm:prSet phldrT="[Text]" custT="1"/>
      <dgm:spPr/>
      <dgm:t>
        <a:bodyPr/>
        <a:lstStyle/>
        <a:p>
          <a:r>
            <a:rPr lang="en-US" sz="1300" b="1" dirty="0"/>
            <a:t>6. </a:t>
          </a:r>
          <a:r>
            <a:rPr lang="en-US" sz="1300" b="1" dirty="0" err="1"/>
            <a:t>Pengumuman</a:t>
          </a:r>
          <a:r>
            <a:rPr lang="en-US" sz="1300" b="1" dirty="0"/>
            <a:t> Hasil </a:t>
          </a:r>
          <a:r>
            <a:rPr lang="en-US" sz="1300" b="1" dirty="0" err="1"/>
            <a:t>Tahap</a:t>
          </a:r>
          <a:r>
            <a:rPr lang="en-US" sz="1300" b="1" dirty="0"/>
            <a:t> 1 dan </a:t>
          </a:r>
          <a:r>
            <a:rPr lang="en-US" sz="1300" b="1" dirty="0" err="1"/>
            <a:t>Penyampaian</a:t>
          </a:r>
          <a:r>
            <a:rPr lang="en-US" sz="1300" b="1" dirty="0"/>
            <a:t> </a:t>
          </a:r>
          <a:r>
            <a:rPr lang="en-US" sz="1300" b="1" dirty="0" err="1"/>
            <a:t>Jadwal</a:t>
          </a:r>
          <a:r>
            <a:rPr lang="en-US" sz="1300" b="1" dirty="0"/>
            <a:t> </a:t>
          </a:r>
          <a:r>
            <a:rPr lang="en-US" sz="1300" b="1" dirty="0" err="1"/>
            <a:t>Pembukaan</a:t>
          </a:r>
          <a:r>
            <a:rPr lang="en-US" sz="1300" b="1" dirty="0"/>
            <a:t> </a:t>
          </a:r>
          <a:r>
            <a:rPr lang="en-US" sz="1300" b="1" dirty="0" err="1"/>
            <a:t>Tahap</a:t>
          </a:r>
          <a:r>
            <a:rPr lang="en-US" sz="1300" b="1" dirty="0"/>
            <a:t> 2</a:t>
          </a:r>
        </a:p>
      </dgm:t>
    </dgm:pt>
    <dgm:pt modelId="{26E054C5-34FE-4252-A832-8BB30C19E22B}" type="parTrans" cxnId="{BBF0F329-0779-4590-89E1-8E27B3528CE5}">
      <dgm:prSet/>
      <dgm:spPr/>
      <dgm:t>
        <a:bodyPr/>
        <a:lstStyle/>
        <a:p>
          <a:endParaRPr lang="en-US"/>
        </a:p>
      </dgm:t>
    </dgm:pt>
    <dgm:pt modelId="{40C3127D-30D1-44D2-AA6F-4EC2528AA3E2}" type="sibTrans" cxnId="{BBF0F329-0779-4590-89E1-8E27B3528CE5}">
      <dgm:prSet/>
      <dgm:spPr/>
      <dgm:t>
        <a:bodyPr/>
        <a:lstStyle/>
        <a:p>
          <a:endParaRPr lang="en-US"/>
        </a:p>
      </dgm:t>
    </dgm:pt>
    <dgm:pt modelId="{8CFC7772-2FB3-4B40-8DB4-FC136C579542}">
      <dgm:prSet phldrT="[Text]" custT="1"/>
      <dgm:spPr/>
      <dgm:t>
        <a:bodyPr/>
        <a:lstStyle/>
        <a:p>
          <a:r>
            <a:rPr lang="en-US" sz="1300" b="1" dirty="0"/>
            <a:t>5. </a:t>
          </a:r>
          <a:r>
            <a:rPr lang="en-US" sz="1300" b="1" dirty="0" err="1"/>
            <a:t>Evaluasi</a:t>
          </a:r>
          <a:r>
            <a:rPr lang="en-US" sz="1300" b="1" dirty="0"/>
            <a:t> </a:t>
          </a:r>
          <a:r>
            <a:rPr lang="en-US" sz="1300" b="1" dirty="0" err="1"/>
            <a:t>Penawaran</a:t>
          </a:r>
          <a:r>
            <a:rPr lang="en-US" sz="1300" b="1" dirty="0"/>
            <a:t> </a:t>
          </a:r>
          <a:r>
            <a:rPr lang="en-US" sz="1300" b="1" dirty="0" err="1"/>
            <a:t>Peserta</a:t>
          </a:r>
          <a:r>
            <a:rPr lang="en-US" sz="1300" b="1" dirty="0"/>
            <a:t> (Administrasi dan Teknis) </a:t>
          </a:r>
          <a:r>
            <a:rPr lang="en-US" sz="1300" b="1" dirty="0" err="1"/>
            <a:t>Tahap</a:t>
          </a:r>
          <a:r>
            <a:rPr lang="en-US" sz="1300" b="1" dirty="0"/>
            <a:t> 1</a:t>
          </a:r>
        </a:p>
      </dgm:t>
    </dgm:pt>
    <dgm:pt modelId="{4B60FE6C-9AD8-48D3-ADF7-58D93A82DE0E}" type="parTrans" cxnId="{F3BA3C34-11E2-451B-B92E-5587E6AF2444}">
      <dgm:prSet/>
      <dgm:spPr/>
      <dgm:t>
        <a:bodyPr/>
        <a:lstStyle/>
        <a:p>
          <a:endParaRPr lang="en-US"/>
        </a:p>
      </dgm:t>
    </dgm:pt>
    <dgm:pt modelId="{C797719E-D2E6-4C33-BC52-8FE0C8602DC5}" type="sibTrans" cxnId="{F3BA3C34-11E2-451B-B92E-5587E6AF2444}">
      <dgm:prSet/>
      <dgm:spPr/>
      <dgm:t>
        <a:bodyPr/>
        <a:lstStyle/>
        <a:p>
          <a:endParaRPr lang="en-US"/>
        </a:p>
      </dgm:t>
    </dgm:pt>
    <dgm:pt modelId="{E0E74F1B-2727-42FA-AAB7-05D7CB965CDE}" type="pres">
      <dgm:prSet presAssocID="{4E5757E2-3BDD-4DAA-85FD-47413750B3D2}" presName="diagram" presStyleCnt="0">
        <dgm:presLayoutVars>
          <dgm:dir/>
          <dgm:resizeHandles val="exact"/>
        </dgm:presLayoutVars>
      </dgm:prSet>
      <dgm:spPr/>
    </dgm:pt>
    <dgm:pt modelId="{80F48887-9634-4FAE-8013-C4B0EDCF0263}" type="pres">
      <dgm:prSet presAssocID="{557585D4-1DDF-4518-B852-E72AF3DB5E29}" presName="node" presStyleLbl="node1" presStyleIdx="0" presStyleCnt="6" custScaleX="123940" custLinFactX="-8734" custLinFactNeighborX="-100000" custLinFactNeighborY="-1290">
        <dgm:presLayoutVars>
          <dgm:bulletEnabled val="1"/>
        </dgm:presLayoutVars>
      </dgm:prSet>
      <dgm:spPr/>
    </dgm:pt>
    <dgm:pt modelId="{F651A544-5083-496B-B357-4771B7399A98}" type="pres">
      <dgm:prSet presAssocID="{40DDA064-1931-4354-9251-A370B9E9E5A1}" presName="sibTrans" presStyleLbl="sibTrans2D1" presStyleIdx="0" presStyleCnt="5"/>
      <dgm:spPr/>
    </dgm:pt>
    <dgm:pt modelId="{465D5531-E1E1-4354-937C-527E8AAA1D2C}" type="pres">
      <dgm:prSet presAssocID="{40DDA064-1931-4354-9251-A370B9E9E5A1}" presName="connectorText" presStyleLbl="sibTrans2D1" presStyleIdx="0" presStyleCnt="5"/>
      <dgm:spPr/>
    </dgm:pt>
    <dgm:pt modelId="{FFE160F8-5365-46CA-BB1E-F591E8B3E658}" type="pres">
      <dgm:prSet presAssocID="{152ADC73-FEA7-4740-9116-375CDFDB58B8}" presName="node" presStyleLbl="node1" presStyleIdx="1" presStyleCnt="6" custLinFactNeighborX="-11521" custLinFactNeighborY="-3884">
        <dgm:presLayoutVars>
          <dgm:bulletEnabled val="1"/>
        </dgm:presLayoutVars>
      </dgm:prSet>
      <dgm:spPr/>
    </dgm:pt>
    <dgm:pt modelId="{0E3DD131-18ED-4754-AA85-751DCBB5AF64}" type="pres">
      <dgm:prSet presAssocID="{69DFA316-0658-40E1-8068-B9B2364DFBAF}" presName="sibTrans" presStyleLbl="sibTrans2D1" presStyleIdx="1" presStyleCnt="5" custAng="21506491"/>
      <dgm:spPr/>
    </dgm:pt>
    <dgm:pt modelId="{6AC252EA-F64C-42EE-B6D3-A0F13E7E3D4C}" type="pres">
      <dgm:prSet presAssocID="{69DFA316-0658-40E1-8068-B9B2364DFBAF}" presName="connectorText" presStyleLbl="sibTrans2D1" presStyleIdx="1" presStyleCnt="5"/>
      <dgm:spPr/>
    </dgm:pt>
    <dgm:pt modelId="{1349F9ED-C9B4-4893-A022-68F71C5BE3E9}" type="pres">
      <dgm:prSet presAssocID="{28371345-FC8F-45CF-B4D3-E4CEC3E5DE7B}" presName="node" presStyleLbl="node1" presStyleIdx="2" presStyleCnt="6" custLinFactNeighborX="-13464" custLinFactNeighborY="-2453">
        <dgm:presLayoutVars>
          <dgm:bulletEnabled val="1"/>
        </dgm:presLayoutVars>
      </dgm:prSet>
      <dgm:spPr/>
    </dgm:pt>
    <dgm:pt modelId="{46A09281-DDE0-409F-99D2-6B30F0E32F14}" type="pres">
      <dgm:prSet presAssocID="{52FA883F-7324-4A8C-8882-F9278022A0EC}" presName="sibTrans" presStyleLbl="sibTrans2D1" presStyleIdx="2" presStyleCnt="5" custAng="82080"/>
      <dgm:spPr/>
    </dgm:pt>
    <dgm:pt modelId="{B7828E03-7A83-4A0D-9FEE-4A280FB03927}" type="pres">
      <dgm:prSet presAssocID="{52FA883F-7324-4A8C-8882-F9278022A0EC}" presName="connectorText" presStyleLbl="sibTrans2D1" presStyleIdx="2" presStyleCnt="5"/>
      <dgm:spPr/>
    </dgm:pt>
    <dgm:pt modelId="{3FEA2593-8731-4FAB-9852-0C0932AABFB8}" type="pres">
      <dgm:prSet presAssocID="{7CC9F049-3290-4B2F-9A38-124249E559B1}" presName="node" presStyleLbl="node1" presStyleIdx="3" presStyleCnt="6" custScaleX="120177" custLinFactNeighborX="2481" custLinFactNeighborY="-1294">
        <dgm:presLayoutVars>
          <dgm:bulletEnabled val="1"/>
        </dgm:presLayoutVars>
      </dgm:prSet>
      <dgm:spPr/>
    </dgm:pt>
    <dgm:pt modelId="{9A46DCB9-28A1-4440-AA12-17AA891B35B0}" type="pres">
      <dgm:prSet presAssocID="{BD387C58-03E6-418C-8D21-43DB33F86BC4}" presName="sibTrans" presStyleLbl="sibTrans2D1" presStyleIdx="3" presStyleCnt="5" custAng="21598505" custLinFactNeighborX="-10189" custLinFactNeighborY="0"/>
      <dgm:spPr/>
    </dgm:pt>
    <dgm:pt modelId="{59C3FDC1-6EC2-4FF5-AC16-CA3E85A9EA99}" type="pres">
      <dgm:prSet presAssocID="{BD387C58-03E6-418C-8D21-43DB33F86BC4}" presName="connectorText" presStyleLbl="sibTrans2D1" presStyleIdx="3" presStyleCnt="5"/>
      <dgm:spPr/>
    </dgm:pt>
    <dgm:pt modelId="{9C999732-5877-4D36-A8C8-AC8F15606968}" type="pres">
      <dgm:prSet presAssocID="{8CFC7772-2FB3-4B40-8DB4-FC136C579542}" presName="node" presStyleLbl="node1" presStyleIdx="4" presStyleCnt="6" custLinFactNeighborX="-10132">
        <dgm:presLayoutVars>
          <dgm:bulletEnabled val="1"/>
        </dgm:presLayoutVars>
      </dgm:prSet>
      <dgm:spPr/>
    </dgm:pt>
    <dgm:pt modelId="{6F64A655-BE96-4237-ACE4-38E16B8C1D19}" type="pres">
      <dgm:prSet presAssocID="{C797719E-D2E6-4C33-BC52-8FE0C8602DC5}" presName="sibTrans" presStyleLbl="sibTrans2D1" presStyleIdx="4" presStyleCnt="5"/>
      <dgm:spPr/>
    </dgm:pt>
    <dgm:pt modelId="{D4480DE0-4BD7-426A-96C7-A9DA29F3A75E}" type="pres">
      <dgm:prSet presAssocID="{C797719E-D2E6-4C33-BC52-8FE0C8602DC5}" presName="connectorText" presStyleLbl="sibTrans2D1" presStyleIdx="4" presStyleCnt="5"/>
      <dgm:spPr/>
    </dgm:pt>
    <dgm:pt modelId="{C1BCD23D-BF23-4725-A693-23BDAA183336}" type="pres">
      <dgm:prSet presAssocID="{1B84E845-29DB-487F-97F1-4D512BE564AC}" presName="node" presStyleLbl="node1" presStyleIdx="5" presStyleCnt="6" custScaleX="121179" custLinFactNeighborX="-4885" custLinFactNeighborY="-2588">
        <dgm:presLayoutVars>
          <dgm:bulletEnabled val="1"/>
        </dgm:presLayoutVars>
      </dgm:prSet>
      <dgm:spPr/>
    </dgm:pt>
  </dgm:ptLst>
  <dgm:cxnLst>
    <dgm:cxn modelId="{D8EA001A-D7FA-4E18-9B1E-5ED41A97EEAE}" type="presOf" srcId="{52FA883F-7324-4A8C-8882-F9278022A0EC}" destId="{46A09281-DDE0-409F-99D2-6B30F0E32F14}" srcOrd="0" destOrd="0" presId="urn:microsoft.com/office/officeart/2005/8/layout/process5"/>
    <dgm:cxn modelId="{D642501B-CD89-4CAC-AEEC-44C38C357FCD}" type="presOf" srcId="{BD387C58-03E6-418C-8D21-43DB33F86BC4}" destId="{59C3FDC1-6EC2-4FF5-AC16-CA3E85A9EA99}" srcOrd="1" destOrd="0" presId="urn:microsoft.com/office/officeart/2005/8/layout/process5"/>
    <dgm:cxn modelId="{D72F1420-0417-4340-B475-E3CF48E941A2}" srcId="{4E5757E2-3BDD-4DAA-85FD-47413750B3D2}" destId="{7CC9F049-3290-4B2F-9A38-124249E559B1}" srcOrd="3" destOrd="0" parTransId="{851D15AF-2319-4805-804F-E45A7E20B51A}" sibTransId="{BD387C58-03E6-418C-8D21-43DB33F86BC4}"/>
    <dgm:cxn modelId="{5128DA20-1286-4422-B64D-7A2D737BC8DF}" srcId="{4E5757E2-3BDD-4DAA-85FD-47413750B3D2}" destId="{152ADC73-FEA7-4740-9116-375CDFDB58B8}" srcOrd="1" destOrd="0" parTransId="{DCAA324A-C487-40F1-8882-61EE7D651E92}" sibTransId="{69DFA316-0658-40E1-8068-B9B2364DFBAF}"/>
    <dgm:cxn modelId="{8D164225-EDF6-43DF-9F6B-9EF20F8BB09C}" srcId="{4E5757E2-3BDD-4DAA-85FD-47413750B3D2}" destId="{557585D4-1DDF-4518-B852-E72AF3DB5E29}" srcOrd="0" destOrd="0" parTransId="{AFC331A3-BDBB-45F6-9BE7-2BBEC9460AB8}" sibTransId="{40DDA064-1931-4354-9251-A370B9E9E5A1}"/>
    <dgm:cxn modelId="{53503C29-3320-415C-92FA-4D0E2048BE51}" type="presOf" srcId="{40DDA064-1931-4354-9251-A370B9E9E5A1}" destId="{465D5531-E1E1-4354-937C-527E8AAA1D2C}" srcOrd="1" destOrd="0" presId="urn:microsoft.com/office/officeart/2005/8/layout/process5"/>
    <dgm:cxn modelId="{BBF0F329-0779-4590-89E1-8E27B3528CE5}" srcId="{4E5757E2-3BDD-4DAA-85FD-47413750B3D2}" destId="{1B84E845-29DB-487F-97F1-4D512BE564AC}" srcOrd="5" destOrd="0" parTransId="{26E054C5-34FE-4252-A832-8BB30C19E22B}" sibTransId="{40C3127D-30D1-44D2-AA6F-4EC2528AA3E2}"/>
    <dgm:cxn modelId="{F3BA3C34-11E2-451B-B92E-5587E6AF2444}" srcId="{4E5757E2-3BDD-4DAA-85FD-47413750B3D2}" destId="{8CFC7772-2FB3-4B40-8DB4-FC136C579542}" srcOrd="4" destOrd="0" parTransId="{4B60FE6C-9AD8-48D3-ADF7-58D93A82DE0E}" sibTransId="{C797719E-D2E6-4C33-BC52-8FE0C8602DC5}"/>
    <dgm:cxn modelId="{EC75233C-2F0C-4435-AD72-25EB7C4F00AB}" type="presOf" srcId="{52FA883F-7324-4A8C-8882-F9278022A0EC}" destId="{B7828E03-7A83-4A0D-9FEE-4A280FB03927}" srcOrd="1" destOrd="0" presId="urn:microsoft.com/office/officeart/2005/8/layout/process5"/>
    <dgm:cxn modelId="{32987E5C-00B4-4279-942D-10E8AE7CB662}" type="presOf" srcId="{C797719E-D2E6-4C33-BC52-8FE0C8602DC5}" destId="{6F64A655-BE96-4237-ACE4-38E16B8C1D19}" srcOrd="0" destOrd="0" presId="urn:microsoft.com/office/officeart/2005/8/layout/process5"/>
    <dgm:cxn modelId="{F039E860-1986-45E7-BCB2-1FF362718791}" type="presOf" srcId="{69DFA316-0658-40E1-8068-B9B2364DFBAF}" destId="{6AC252EA-F64C-42EE-B6D3-A0F13E7E3D4C}" srcOrd="1" destOrd="0" presId="urn:microsoft.com/office/officeart/2005/8/layout/process5"/>
    <dgm:cxn modelId="{2F25CD66-9CDC-41A7-B4EC-28E93CC06419}" type="presOf" srcId="{8CFC7772-2FB3-4B40-8DB4-FC136C579542}" destId="{9C999732-5877-4D36-A8C8-AC8F15606968}" srcOrd="0" destOrd="0" presId="urn:microsoft.com/office/officeart/2005/8/layout/process5"/>
    <dgm:cxn modelId="{D7E18E47-29AE-4769-A471-5D3249255250}" type="presOf" srcId="{1B84E845-29DB-487F-97F1-4D512BE564AC}" destId="{C1BCD23D-BF23-4725-A693-23BDAA183336}" srcOrd="0" destOrd="0" presId="urn:microsoft.com/office/officeart/2005/8/layout/process5"/>
    <dgm:cxn modelId="{D2F9738A-937C-42FF-A345-30EBF2631FD5}" type="presOf" srcId="{BD387C58-03E6-418C-8D21-43DB33F86BC4}" destId="{9A46DCB9-28A1-4440-AA12-17AA891B35B0}" srcOrd="0" destOrd="0" presId="urn:microsoft.com/office/officeart/2005/8/layout/process5"/>
    <dgm:cxn modelId="{1C1831AD-A9B1-4C1C-B024-B32CB21698DA}" type="presOf" srcId="{69DFA316-0658-40E1-8068-B9B2364DFBAF}" destId="{0E3DD131-18ED-4754-AA85-751DCBB5AF64}" srcOrd="0" destOrd="0" presId="urn:microsoft.com/office/officeart/2005/8/layout/process5"/>
    <dgm:cxn modelId="{23FDDDAD-6339-4E00-A28D-83524579F2B8}" type="presOf" srcId="{40DDA064-1931-4354-9251-A370B9E9E5A1}" destId="{F651A544-5083-496B-B357-4771B7399A98}" srcOrd="0" destOrd="0" presId="urn:microsoft.com/office/officeart/2005/8/layout/process5"/>
    <dgm:cxn modelId="{92B324AE-0C5B-4841-A7BE-EC229A588F2A}" type="presOf" srcId="{28371345-FC8F-45CF-B4D3-E4CEC3E5DE7B}" destId="{1349F9ED-C9B4-4893-A022-68F71C5BE3E9}" srcOrd="0" destOrd="0" presId="urn:microsoft.com/office/officeart/2005/8/layout/process5"/>
    <dgm:cxn modelId="{F9BAE0B8-2AB3-418C-8E88-DE02FDE905D5}" type="presOf" srcId="{4E5757E2-3BDD-4DAA-85FD-47413750B3D2}" destId="{E0E74F1B-2727-42FA-AAB7-05D7CB965CDE}" srcOrd="0" destOrd="0" presId="urn:microsoft.com/office/officeart/2005/8/layout/process5"/>
    <dgm:cxn modelId="{5DE9F7BC-DE6D-4D76-ADD7-AD90825F4797}" type="presOf" srcId="{152ADC73-FEA7-4740-9116-375CDFDB58B8}" destId="{FFE160F8-5365-46CA-BB1E-F591E8B3E658}" srcOrd="0" destOrd="0" presId="urn:microsoft.com/office/officeart/2005/8/layout/process5"/>
    <dgm:cxn modelId="{B2D8FBC9-E9B6-48C2-92DA-7563618DFDB7}" type="presOf" srcId="{7CC9F049-3290-4B2F-9A38-124249E559B1}" destId="{3FEA2593-8731-4FAB-9852-0C0932AABFB8}" srcOrd="0" destOrd="0" presId="urn:microsoft.com/office/officeart/2005/8/layout/process5"/>
    <dgm:cxn modelId="{1261BDD4-92A1-41AA-95C7-12A17438E85E}" type="presOf" srcId="{557585D4-1DDF-4518-B852-E72AF3DB5E29}" destId="{80F48887-9634-4FAE-8013-C4B0EDCF0263}" srcOrd="0" destOrd="0" presId="urn:microsoft.com/office/officeart/2005/8/layout/process5"/>
    <dgm:cxn modelId="{6F5BC9F1-AC7F-4ABC-B4E1-9574527370A5}" srcId="{4E5757E2-3BDD-4DAA-85FD-47413750B3D2}" destId="{28371345-FC8F-45CF-B4D3-E4CEC3E5DE7B}" srcOrd="2" destOrd="0" parTransId="{404C58C3-7083-4054-A54A-7BB2A2FEC02F}" sibTransId="{52FA883F-7324-4A8C-8882-F9278022A0EC}"/>
    <dgm:cxn modelId="{C29C10F5-E6CA-438D-81F4-344E6C4216DE}" type="presOf" srcId="{C797719E-D2E6-4C33-BC52-8FE0C8602DC5}" destId="{D4480DE0-4BD7-426A-96C7-A9DA29F3A75E}" srcOrd="1" destOrd="0" presId="urn:microsoft.com/office/officeart/2005/8/layout/process5"/>
    <dgm:cxn modelId="{BA77409F-FD0B-4A8A-ADED-5485B37480D0}" type="presParOf" srcId="{E0E74F1B-2727-42FA-AAB7-05D7CB965CDE}" destId="{80F48887-9634-4FAE-8013-C4B0EDCF0263}" srcOrd="0" destOrd="0" presId="urn:microsoft.com/office/officeart/2005/8/layout/process5"/>
    <dgm:cxn modelId="{C3D0254A-C6EE-41C2-84D7-1665A8073DE0}" type="presParOf" srcId="{E0E74F1B-2727-42FA-AAB7-05D7CB965CDE}" destId="{F651A544-5083-496B-B357-4771B7399A98}" srcOrd="1" destOrd="0" presId="urn:microsoft.com/office/officeart/2005/8/layout/process5"/>
    <dgm:cxn modelId="{732C3994-3BEE-416C-BB7D-1D681596C467}" type="presParOf" srcId="{F651A544-5083-496B-B357-4771B7399A98}" destId="{465D5531-E1E1-4354-937C-527E8AAA1D2C}" srcOrd="0" destOrd="0" presId="urn:microsoft.com/office/officeart/2005/8/layout/process5"/>
    <dgm:cxn modelId="{B83E6374-BF33-40A2-AFA1-3C44A5DEA844}" type="presParOf" srcId="{E0E74F1B-2727-42FA-AAB7-05D7CB965CDE}" destId="{FFE160F8-5365-46CA-BB1E-F591E8B3E658}" srcOrd="2" destOrd="0" presId="urn:microsoft.com/office/officeart/2005/8/layout/process5"/>
    <dgm:cxn modelId="{805C5D18-DB9B-4654-A283-E453B594A5FD}" type="presParOf" srcId="{E0E74F1B-2727-42FA-AAB7-05D7CB965CDE}" destId="{0E3DD131-18ED-4754-AA85-751DCBB5AF64}" srcOrd="3" destOrd="0" presId="urn:microsoft.com/office/officeart/2005/8/layout/process5"/>
    <dgm:cxn modelId="{83209A10-AD73-42C3-A5E6-D78FB05D2380}" type="presParOf" srcId="{0E3DD131-18ED-4754-AA85-751DCBB5AF64}" destId="{6AC252EA-F64C-42EE-B6D3-A0F13E7E3D4C}" srcOrd="0" destOrd="0" presId="urn:microsoft.com/office/officeart/2005/8/layout/process5"/>
    <dgm:cxn modelId="{2B64E2C3-F5FB-4A26-9BF8-753E6D2AF299}" type="presParOf" srcId="{E0E74F1B-2727-42FA-AAB7-05D7CB965CDE}" destId="{1349F9ED-C9B4-4893-A022-68F71C5BE3E9}" srcOrd="4" destOrd="0" presId="urn:microsoft.com/office/officeart/2005/8/layout/process5"/>
    <dgm:cxn modelId="{255D1CAA-B95A-4210-B98C-ED4726F29A49}" type="presParOf" srcId="{E0E74F1B-2727-42FA-AAB7-05D7CB965CDE}" destId="{46A09281-DDE0-409F-99D2-6B30F0E32F14}" srcOrd="5" destOrd="0" presId="urn:microsoft.com/office/officeart/2005/8/layout/process5"/>
    <dgm:cxn modelId="{58B38DB7-D7CB-43DD-B390-25849434FFB6}" type="presParOf" srcId="{46A09281-DDE0-409F-99D2-6B30F0E32F14}" destId="{B7828E03-7A83-4A0D-9FEE-4A280FB03927}" srcOrd="0" destOrd="0" presId="urn:microsoft.com/office/officeart/2005/8/layout/process5"/>
    <dgm:cxn modelId="{38AA17F1-FDC2-470E-BF47-8D14C3F636E7}" type="presParOf" srcId="{E0E74F1B-2727-42FA-AAB7-05D7CB965CDE}" destId="{3FEA2593-8731-4FAB-9852-0C0932AABFB8}" srcOrd="6" destOrd="0" presId="urn:microsoft.com/office/officeart/2005/8/layout/process5"/>
    <dgm:cxn modelId="{852D3C5D-1543-47EA-BA2A-438243A3B237}" type="presParOf" srcId="{E0E74F1B-2727-42FA-AAB7-05D7CB965CDE}" destId="{9A46DCB9-28A1-4440-AA12-17AA891B35B0}" srcOrd="7" destOrd="0" presId="urn:microsoft.com/office/officeart/2005/8/layout/process5"/>
    <dgm:cxn modelId="{BAEDFD5A-454E-4F9E-8D15-56C686853D29}" type="presParOf" srcId="{9A46DCB9-28A1-4440-AA12-17AA891B35B0}" destId="{59C3FDC1-6EC2-4FF5-AC16-CA3E85A9EA99}" srcOrd="0" destOrd="0" presId="urn:microsoft.com/office/officeart/2005/8/layout/process5"/>
    <dgm:cxn modelId="{BE93F0A6-41CE-40AB-8674-421ACEADBAD4}" type="presParOf" srcId="{E0E74F1B-2727-42FA-AAB7-05D7CB965CDE}" destId="{9C999732-5877-4D36-A8C8-AC8F15606968}" srcOrd="8" destOrd="0" presId="urn:microsoft.com/office/officeart/2005/8/layout/process5"/>
    <dgm:cxn modelId="{B0BE7743-F25F-48F4-A6FE-38DC1FD06A4C}" type="presParOf" srcId="{E0E74F1B-2727-42FA-AAB7-05D7CB965CDE}" destId="{6F64A655-BE96-4237-ACE4-38E16B8C1D19}" srcOrd="9" destOrd="0" presId="urn:microsoft.com/office/officeart/2005/8/layout/process5"/>
    <dgm:cxn modelId="{BAD47D33-38CD-4748-80D8-98E1B9E71AE5}" type="presParOf" srcId="{6F64A655-BE96-4237-ACE4-38E16B8C1D19}" destId="{D4480DE0-4BD7-426A-96C7-A9DA29F3A75E}" srcOrd="0" destOrd="0" presId="urn:microsoft.com/office/officeart/2005/8/layout/process5"/>
    <dgm:cxn modelId="{13643324-2A82-4217-9F64-7D429DC8E841}" type="presParOf" srcId="{E0E74F1B-2727-42FA-AAB7-05D7CB965CDE}" destId="{C1BCD23D-BF23-4725-A693-23BDAA183336}" srcOrd="1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F48887-9634-4FAE-8013-C4B0EDCF0263}">
      <dsp:nvSpPr>
        <dsp:cNvPr id="0" name=""/>
        <dsp:cNvSpPr/>
      </dsp:nvSpPr>
      <dsp:spPr>
        <a:xfrm>
          <a:off x="0" y="142781"/>
          <a:ext cx="3146588" cy="1523279"/>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dirty="0"/>
            <a:t>1. </a:t>
          </a:r>
          <a:r>
            <a:rPr lang="en-US" sz="1300" b="1" kern="1200" dirty="0" err="1"/>
            <a:t>Undangan</a:t>
          </a:r>
          <a:r>
            <a:rPr lang="en-US" sz="1300" b="1" kern="1200" dirty="0"/>
            <a:t>, </a:t>
          </a:r>
          <a:r>
            <a:rPr lang="en-US" sz="1300" b="1" kern="1200" dirty="0" err="1"/>
            <a:t>Pendaftaran</a:t>
          </a:r>
          <a:r>
            <a:rPr lang="en-US" sz="1300" b="1" kern="1200" dirty="0"/>
            <a:t> dan </a:t>
          </a:r>
          <a:r>
            <a:rPr lang="en-US" sz="1300" b="1" kern="1200" dirty="0" err="1"/>
            <a:t>Penyampaian</a:t>
          </a:r>
          <a:r>
            <a:rPr lang="en-US" sz="1300" b="1" kern="1200" dirty="0"/>
            <a:t> </a:t>
          </a:r>
          <a:r>
            <a:rPr lang="en-US" sz="1300" b="1" kern="1200" dirty="0" err="1"/>
            <a:t>dokumen</a:t>
          </a:r>
          <a:r>
            <a:rPr lang="en-US" sz="1300" b="1" kern="1200" dirty="0"/>
            <a:t> </a:t>
          </a:r>
          <a:r>
            <a:rPr lang="en-US" sz="1300" b="1" kern="1200" dirty="0" err="1"/>
            <a:t>pendukung</a:t>
          </a:r>
          <a:r>
            <a:rPr lang="en-US" sz="1300" b="1" kern="1200" dirty="0"/>
            <a:t> </a:t>
          </a:r>
          <a:r>
            <a:rPr lang="en-US" sz="1300" b="1" kern="1200" dirty="0" err="1"/>
            <a:t>pengadaan</a:t>
          </a:r>
          <a:r>
            <a:rPr lang="en-US" sz="1300" b="1" kern="1200" dirty="0"/>
            <a:t> (TOR, </a:t>
          </a:r>
          <a:r>
            <a:rPr lang="en-US" sz="1300" b="1" kern="1200" dirty="0" err="1"/>
            <a:t>Dok</a:t>
          </a:r>
          <a:r>
            <a:rPr lang="en-US" sz="1300" b="1" kern="1200" dirty="0"/>
            <a:t> </a:t>
          </a:r>
          <a:r>
            <a:rPr lang="en-US" sz="1300" b="1" kern="1200" dirty="0" err="1"/>
            <a:t>Lelang</a:t>
          </a:r>
          <a:r>
            <a:rPr lang="en-US" sz="1300" b="1" kern="1200" dirty="0"/>
            <a:t>, </a:t>
          </a:r>
          <a:r>
            <a:rPr lang="en-US" sz="1300" b="1" kern="1200" dirty="0" err="1"/>
            <a:t>dll</a:t>
          </a:r>
          <a:r>
            <a:rPr lang="en-US" sz="1300" b="1" kern="1200" dirty="0"/>
            <a:t>) </a:t>
          </a:r>
        </a:p>
      </dsp:txBody>
      <dsp:txXfrm>
        <a:off x="44615" y="187396"/>
        <a:ext cx="3057358" cy="1434049"/>
      </dsp:txXfrm>
    </dsp:sp>
    <dsp:sp modelId="{F651A544-5083-496B-B357-4771B7399A98}">
      <dsp:nvSpPr>
        <dsp:cNvPr id="0" name=""/>
        <dsp:cNvSpPr/>
      </dsp:nvSpPr>
      <dsp:spPr>
        <a:xfrm rot="21566113">
          <a:off x="3403033" y="568527"/>
          <a:ext cx="617867" cy="629622"/>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b="1" kern="1200">
            <a:solidFill>
              <a:schemeClr val="tx1"/>
            </a:solidFill>
          </a:endParaRPr>
        </a:p>
      </dsp:txBody>
      <dsp:txXfrm>
        <a:off x="3403038" y="695365"/>
        <a:ext cx="432507" cy="377774"/>
      </dsp:txXfrm>
    </dsp:sp>
    <dsp:sp modelId="{FFE160F8-5365-46CA-BB1E-F591E8B3E658}">
      <dsp:nvSpPr>
        <dsp:cNvPr id="0" name=""/>
        <dsp:cNvSpPr/>
      </dsp:nvSpPr>
      <dsp:spPr>
        <a:xfrm>
          <a:off x="4312318" y="103267"/>
          <a:ext cx="2538799" cy="1523279"/>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dirty="0"/>
            <a:t>2. </a:t>
          </a:r>
          <a:r>
            <a:rPr lang="en-US" sz="1300" b="1" kern="1200" dirty="0" err="1"/>
            <a:t>Penjelasan</a:t>
          </a:r>
          <a:r>
            <a:rPr lang="en-US" sz="1300" b="1" kern="1200" dirty="0"/>
            <a:t> </a:t>
          </a:r>
          <a:r>
            <a:rPr lang="en-US" sz="1300" b="1" kern="1200" dirty="0" err="1"/>
            <a:t>Lelang</a:t>
          </a:r>
          <a:r>
            <a:rPr lang="en-US" sz="1300" b="1" kern="1200" dirty="0"/>
            <a:t> (</a:t>
          </a:r>
          <a:r>
            <a:rPr lang="en-US" sz="1300" b="1" kern="1200" dirty="0" err="1"/>
            <a:t>Aanwijzing</a:t>
          </a:r>
          <a:r>
            <a:rPr lang="en-US" sz="1300" b="1" kern="1200" dirty="0"/>
            <a:t>) </a:t>
          </a:r>
          <a:r>
            <a:rPr lang="en-US" sz="1300" b="1" kern="1200" dirty="0" err="1"/>
            <a:t>Ulang</a:t>
          </a:r>
          <a:r>
            <a:rPr lang="en-US" sz="1300" b="1" kern="1200" dirty="0"/>
            <a:t> / Tanya Jawab </a:t>
          </a:r>
          <a:r>
            <a:rPr lang="en-US" sz="1300" b="1" kern="1200" dirty="0" err="1"/>
            <a:t>Tahap</a:t>
          </a:r>
          <a:r>
            <a:rPr lang="en-US" sz="1300" b="1" kern="1200" dirty="0"/>
            <a:t> 1</a:t>
          </a:r>
        </a:p>
      </dsp:txBody>
      <dsp:txXfrm>
        <a:off x="4356933" y="147882"/>
        <a:ext cx="2449569" cy="1434049"/>
      </dsp:txXfrm>
    </dsp:sp>
    <dsp:sp modelId="{0E3DD131-18ED-4754-AA85-751DCBB5AF64}">
      <dsp:nvSpPr>
        <dsp:cNvPr id="0" name=""/>
        <dsp:cNvSpPr/>
      </dsp:nvSpPr>
      <dsp:spPr>
        <a:xfrm rot="21527871">
          <a:off x="7063675" y="560905"/>
          <a:ext cx="512091" cy="629622"/>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b="1" kern="1200">
            <a:solidFill>
              <a:schemeClr val="tx1"/>
            </a:solidFill>
          </a:endParaRPr>
        </a:p>
      </dsp:txBody>
      <dsp:txXfrm>
        <a:off x="7063692" y="688441"/>
        <a:ext cx="358464" cy="377774"/>
      </dsp:txXfrm>
    </dsp:sp>
    <dsp:sp modelId="{1349F9ED-C9B4-4893-A022-68F71C5BE3E9}">
      <dsp:nvSpPr>
        <dsp:cNvPr id="0" name=""/>
        <dsp:cNvSpPr/>
      </dsp:nvSpPr>
      <dsp:spPr>
        <a:xfrm>
          <a:off x="7817309" y="125065"/>
          <a:ext cx="2538799" cy="1523279"/>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dirty="0"/>
            <a:t>3. </a:t>
          </a:r>
          <a:r>
            <a:rPr lang="en-US" sz="1300" b="1" kern="1200" dirty="0" err="1"/>
            <a:t>Pemasukan</a:t>
          </a:r>
          <a:r>
            <a:rPr lang="en-US" sz="1300" b="1" kern="1200" dirty="0"/>
            <a:t> </a:t>
          </a:r>
          <a:r>
            <a:rPr lang="en-US" sz="1300" b="1" kern="1200" dirty="0" err="1"/>
            <a:t>Penawaran</a:t>
          </a:r>
          <a:r>
            <a:rPr lang="en-US" sz="1300" b="1" kern="1200" dirty="0"/>
            <a:t> </a:t>
          </a:r>
          <a:r>
            <a:rPr lang="en-US" sz="1300" b="1" kern="1200" dirty="0" err="1"/>
            <a:t>Tahap</a:t>
          </a:r>
          <a:r>
            <a:rPr lang="en-US" sz="1300" b="1" kern="1200" dirty="0"/>
            <a:t> 1 oleh </a:t>
          </a:r>
          <a:r>
            <a:rPr lang="en-US" sz="1300" b="1" kern="1200" dirty="0" err="1"/>
            <a:t>peserta</a:t>
          </a:r>
          <a:r>
            <a:rPr lang="en-US" sz="1300" b="1" kern="1200" dirty="0"/>
            <a:t> </a:t>
          </a:r>
          <a:r>
            <a:rPr lang="en-US" sz="1300" b="1" kern="1200" dirty="0" err="1"/>
            <a:t>melalui</a:t>
          </a:r>
          <a:r>
            <a:rPr lang="en-US" sz="1300" b="1" kern="1200" dirty="0"/>
            <a:t> </a:t>
          </a:r>
          <a:r>
            <a:rPr lang="en-US" sz="1300" b="1" kern="1200" dirty="0" err="1"/>
            <a:t>eSCM</a:t>
          </a:r>
          <a:r>
            <a:rPr lang="en-US" sz="1300" b="1" kern="1200" dirty="0"/>
            <a:t> dan email</a:t>
          </a:r>
        </a:p>
      </dsp:txBody>
      <dsp:txXfrm>
        <a:off x="7861924" y="169680"/>
        <a:ext cx="2449569" cy="1434049"/>
      </dsp:txXfrm>
    </dsp:sp>
    <dsp:sp modelId="{46A09281-DDE0-409F-99D2-6B30F0E32F14}">
      <dsp:nvSpPr>
        <dsp:cNvPr id="0" name=""/>
        <dsp:cNvSpPr/>
      </dsp:nvSpPr>
      <dsp:spPr>
        <a:xfrm rot="5366147">
          <a:off x="8855361" y="1834624"/>
          <a:ext cx="547894" cy="629622"/>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b="1" kern="1200">
            <a:solidFill>
              <a:schemeClr val="tx1"/>
            </a:solidFill>
          </a:endParaRPr>
        </a:p>
      </dsp:txBody>
      <dsp:txXfrm rot="-5400000">
        <a:off x="8939612" y="1875492"/>
        <a:ext cx="377774" cy="383526"/>
      </dsp:txXfrm>
    </dsp:sp>
    <dsp:sp modelId="{3FEA2593-8731-4FAB-9852-0C0932AABFB8}">
      <dsp:nvSpPr>
        <dsp:cNvPr id="0" name=""/>
        <dsp:cNvSpPr/>
      </dsp:nvSpPr>
      <dsp:spPr>
        <a:xfrm>
          <a:off x="7647427" y="2681520"/>
          <a:ext cx="3051053" cy="1523279"/>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dirty="0"/>
            <a:t>4. </a:t>
          </a:r>
          <a:r>
            <a:rPr lang="en-US" sz="1300" b="1" kern="1200" dirty="0" err="1"/>
            <a:t>Pembukaan</a:t>
          </a:r>
          <a:r>
            <a:rPr lang="en-US" sz="1300" b="1" kern="1200" dirty="0"/>
            <a:t> </a:t>
          </a:r>
          <a:r>
            <a:rPr lang="en-US" sz="1300" b="1" kern="1200" dirty="0" err="1"/>
            <a:t>Penawaran</a:t>
          </a:r>
          <a:r>
            <a:rPr lang="en-US" sz="1300" b="1" kern="1200" dirty="0"/>
            <a:t> Administrasi dan Teknis (</a:t>
          </a:r>
          <a:r>
            <a:rPr lang="en-US" sz="1300" b="1" kern="1200" dirty="0" err="1"/>
            <a:t>Tahap</a:t>
          </a:r>
          <a:r>
            <a:rPr lang="en-US" sz="1300" b="1" kern="1200" dirty="0"/>
            <a:t> 1) </a:t>
          </a:r>
          <a:r>
            <a:rPr lang="en-US" sz="1300" b="1" kern="1200" dirty="0" err="1"/>
            <a:t>melalui</a:t>
          </a:r>
          <a:r>
            <a:rPr lang="en-US" sz="1300" b="1" kern="1200" dirty="0"/>
            <a:t> </a:t>
          </a:r>
          <a:r>
            <a:rPr lang="en-US" sz="1300" b="1" kern="1200" dirty="0" err="1"/>
            <a:t>eSCM</a:t>
          </a:r>
          <a:endParaRPr lang="en-US" sz="1300" b="1" kern="1200" dirty="0"/>
        </a:p>
      </dsp:txBody>
      <dsp:txXfrm>
        <a:off x="7692042" y="2726135"/>
        <a:ext cx="2961823" cy="1434049"/>
      </dsp:txXfrm>
    </dsp:sp>
    <dsp:sp modelId="{9A46DCB9-28A1-4440-AA12-17AA891B35B0}">
      <dsp:nvSpPr>
        <dsp:cNvPr id="0" name=""/>
        <dsp:cNvSpPr/>
      </dsp:nvSpPr>
      <dsp:spPr>
        <a:xfrm rot="10781849">
          <a:off x="6623688" y="3138732"/>
          <a:ext cx="674856" cy="629622"/>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b="1" kern="1200">
            <a:solidFill>
              <a:schemeClr val="tx1"/>
            </a:solidFill>
          </a:endParaRPr>
        </a:p>
      </dsp:txBody>
      <dsp:txXfrm rot="10800000">
        <a:off x="6812574" y="3264157"/>
        <a:ext cx="485969" cy="377774"/>
      </dsp:txXfrm>
    </dsp:sp>
    <dsp:sp modelId="{9C999732-5877-4D36-A8C8-AC8F15606968}">
      <dsp:nvSpPr>
        <dsp:cNvPr id="0" name=""/>
        <dsp:cNvSpPr/>
      </dsp:nvSpPr>
      <dsp:spPr>
        <a:xfrm>
          <a:off x="3835328" y="2701231"/>
          <a:ext cx="2538799" cy="1523279"/>
        </a:xfrm>
        <a:prstGeom prst="roundRect">
          <a:avLst>
            <a:gd name="adj" fmla="val 10000"/>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dirty="0"/>
            <a:t>5. </a:t>
          </a:r>
          <a:r>
            <a:rPr lang="en-US" sz="1300" b="1" kern="1200" dirty="0" err="1"/>
            <a:t>Evaluasi</a:t>
          </a:r>
          <a:r>
            <a:rPr lang="en-US" sz="1300" b="1" kern="1200" dirty="0"/>
            <a:t> </a:t>
          </a:r>
          <a:r>
            <a:rPr lang="en-US" sz="1300" b="1" kern="1200" dirty="0" err="1"/>
            <a:t>Penawaran</a:t>
          </a:r>
          <a:r>
            <a:rPr lang="en-US" sz="1300" b="1" kern="1200" dirty="0"/>
            <a:t> </a:t>
          </a:r>
          <a:r>
            <a:rPr lang="en-US" sz="1300" b="1" kern="1200" dirty="0" err="1"/>
            <a:t>Peserta</a:t>
          </a:r>
          <a:r>
            <a:rPr lang="en-US" sz="1300" b="1" kern="1200" dirty="0"/>
            <a:t> (Administrasi dan Teknis) </a:t>
          </a:r>
          <a:r>
            <a:rPr lang="en-US" sz="1300" b="1" kern="1200" dirty="0" err="1"/>
            <a:t>Tahap</a:t>
          </a:r>
          <a:r>
            <a:rPr lang="en-US" sz="1300" b="1" kern="1200" dirty="0"/>
            <a:t> 1</a:t>
          </a:r>
        </a:p>
      </dsp:txBody>
      <dsp:txXfrm>
        <a:off x="3879943" y="2745846"/>
        <a:ext cx="2449569" cy="1434049"/>
      </dsp:txXfrm>
    </dsp:sp>
    <dsp:sp modelId="{6F64A655-BE96-4237-ACE4-38E16B8C1D19}">
      <dsp:nvSpPr>
        <dsp:cNvPr id="0" name=""/>
        <dsp:cNvSpPr/>
      </dsp:nvSpPr>
      <dsp:spPr>
        <a:xfrm rot="10837998">
          <a:off x="3266188" y="3129960"/>
          <a:ext cx="402208" cy="629622"/>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rot="10800000">
        <a:off x="3386846" y="3256551"/>
        <a:ext cx="281546" cy="377774"/>
      </dsp:txXfrm>
    </dsp:sp>
    <dsp:sp modelId="{C1BCD23D-BF23-4725-A693-23BDAA183336}">
      <dsp:nvSpPr>
        <dsp:cNvPr id="0" name=""/>
        <dsp:cNvSpPr/>
      </dsp:nvSpPr>
      <dsp:spPr>
        <a:xfrm>
          <a:off x="0" y="2661808"/>
          <a:ext cx="3076492" cy="1523279"/>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dirty="0"/>
            <a:t>6. </a:t>
          </a:r>
          <a:r>
            <a:rPr lang="en-US" sz="1300" b="1" kern="1200" dirty="0" err="1"/>
            <a:t>Pengumuman</a:t>
          </a:r>
          <a:r>
            <a:rPr lang="en-US" sz="1300" b="1" kern="1200" dirty="0"/>
            <a:t> Hasil </a:t>
          </a:r>
          <a:r>
            <a:rPr lang="en-US" sz="1300" b="1" kern="1200" dirty="0" err="1"/>
            <a:t>Tahap</a:t>
          </a:r>
          <a:r>
            <a:rPr lang="en-US" sz="1300" b="1" kern="1200" dirty="0"/>
            <a:t> 1 dan </a:t>
          </a:r>
          <a:r>
            <a:rPr lang="en-US" sz="1300" b="1" kern="1200" dirty="0" err="1"/>
            <a:t>Penyampaian</a:t>
          </a:r>
          <a:r>
            <a:rPr lang="en-US" sz="1300" b="1" kern="1200" dirty="0"/>
            <a:t> </a:t>
          </a:r>
          <a:r>
            <a:rPr lang="en-US" sz="1300" b="1" kern="1200" dirty="0" err="1"/>
            <a:t>Jadwal</a:t>
          </a:r>
          <a:r>
            <a:rPr lang="en-US" sz="1300" b="1" kern="1200" dirty="0"/>
            <a:t> </a:t>
          </a:r>
          <a:r>
            <a:rPr lang="en-US" sz="1300" b="1" kern="1200" dirty="0" err="1"/>
            <a:t>Pembukaan</a:t>
          </a:r>
          <a:r>
            <a:rPr lang="en-US" sz="1300" b="1" kern="1200" dirty="0"/>
            <a:t> </a:t>
          </a:r>
          <a:r>
            <a:rPr lang="en-US" sz="1300" b="1" kern="1200" dirty="0" err="1"/>
            <a:t>Tahap</a:t>
          </a:r>
          <a:r>
            <a:rPr lang="en-US" sz="1300" b="1" kern="1200" dirty="0"/>
            <a:t> 2</a:t>
          </a:r>
        </a:p>
      </dsp:txBody>
      <dsp:txXfrm>
        <a:off x="44615" y="2706423"/>
        <a:ext cx="2987262" cy="1434049"/>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D4334B-4B71-5F4D-B45D-3E4B3D3AC2BA}" type="datetimeFigureOut">
              <a:rPr lang="en-US" smtClean="0"/>
              <a:t>10/5/2022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5D67BD-C9DE-104A-AA8B-11DF3B8E8D63}" type="slidenum">
              <a:rPr lang="en-US" smtClean="0"/>
              <a:t>‹#›</a:t>
            </a:fld>
            <a:endParaRPr lang="en-US"/>
          </a:p>
        </p:txBody>
      </p:sp>
    </p:spTree>
    <p:extLst>
      <p:ext uri="{BB962C8B-B14F-4D97-AF65-F5344CB8AC3E}">
        <p14:creationId xmlns:p14="http://schemas.microsoft.com/office/powerpoint/2010/main" val="351003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5815B975-784A-47A2-B3F2-4BC84852AC4D}" type="slidenum">
              <a:rPr lang="en-US" smtClean="0"/>
              <a:t>1</a:t>
            </a:fld>
            <a:endParaRPr lang="en-US"/>
          </a:p>
        </p:txBody>
      </p:sp>
    </p:spTree>
    <p:extLst>
      <p:ext uri="{BB962C8B-B14F-4D97-AF65-F5344CB8AC3E}">
        <p14:creationId xmlns:p14="http://schemas.microsoft.com/office/powerpoint/2010/main" val="3374913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image" Target="../media/image4.emf"/><Relationship Id="rId7" Type="http://schemas.openxmlformats.org/officeDocument/2006/relationships/image" Target="../media/image10.emf"/><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2.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4.emf"/><Relationship Id="rId2" Type="http://schemas.openxmlformats.org/officeDocument/2006/relationships/image" Target="../media/image13.emf"/><Relationship Id="rId1" Type="http://schemas.openxmlformats.org/officeDocument/2006/relationships/slideMaster" Target="../slideMasters/slideMaster1.xml"/><Relationship Id="rId6" Type="http://schemas.openxmlformats.org/officeDocument/2006/relationships/image" Target="../media/image17.emf"/><Relationship Id="rId5" Type="http://schemas.openxmlformats.org/officeDocument/2006/relationships/image" Target="../media/image16.png"/><Relationship Id="rId4" Type="http://schemas.openxmlformats.org/officeDocument/2006/relationships/image" Target="../media/image1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9.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Pentagon 15"/>
          <p:cNvSpPr/>
          <p:nvPr userDrawn="1"/>
        </p:nvSpPr>
        <p:spPr>
          <a:xfrm rot="16200000">
            <a:off x="-444907" y="4871042"/>
            <a:ext cx="1296570" cy="1269644"/>
          </a:xfrm>
          <a:prstGeom prst="homePlate">
            <a:avLst>
              <a:gd name="adj" fmla="val 41471"/>
            </a:avLst>
          </a:prstGeom>
          <a:solidFill>
            <a:srgbClr val="FED4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12032" y="-5536"/>
            <a:ext cx="12204032" cy="3074517"/>
          </a:xfrm>
          <a:prstGeom prst="rect">
            <a:avLst/>
          </a:prstGeom>
          <a:solidFill>
            <a:srgbClr val="FED4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12032" y="-5536"/>
            <a:ext cx="12204032" cy="1954653"/>
          </a:xfrm>
          <a:prstGeom prst="rect">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4081" y="916834"/>
            <a:ext cx="4354131" cy="4191360"/>
          </a:xfrm>
          <a:prstGeom prst="rect">
            <a:avLst/>
          </a:prstGeom>
        </p:spPr>
      </p:pic>
      <p:sp>
        <p:nvSpPr>
          <p:cNvPr id="2" name="Title 1"/>
          <p:cNvSpPr>
            <a:spLocks noGrp="1"/>
          </p:cNvSpPr>
          <p:nvPr>
            <p:ph type="ctrTitle" hasCustomPrompt="1"/>
          </p:nvPr>
        </p:nvSpPr>
        <p:spPr>
          <a:xfrm>
            <a:off x="3380874" y="4065264"/>
            <a:ext cx="7972926" cy="876236"/>
          </a:xfrm>
        </p:spPr>
        <p:txBody>
          <a:bodyPr anchor="b">
            <a:normAutofit/>
          </a:bodyPr>
          <a:lstStyle>
            <a:lvl1pPr algn="l">
              <a:defRPr sz="3200" b="1">
                <a:solidFill>
                  <a:srgbClr val="009A9B"/>
                </a:solidFill>
                <a:latin typeface="Myriad Pro" panose="020B0503030403020204" pitchFamily="34" charset="0"/>
              </a:defRPr>
            </a:lvl1pPr>
          </a:lstStyle>
          <a:p>
            <a:r>
              <a:rPr lang="en-US" dirty="0"/>
              <a:t>CLICK TO EDIT MASTER TITLE STYLE</a:t>
            </a:r>
          </a:p>
        </p:txBody>
      </p:sp>
      <p:sp>
        <p:nvSpPr>
          <p:cNvPr id="3" name="Subtitle 2"/>
          <p:cNvSpPr>
            <a:spLocks noGrp="1"/>
          </p:cNvSpPr>
          <p:nvPr>
            <p:ph type="subTitle" idx="1"/>
          </p:nvPr>
        </p:nvSpPr>
        <p:spPr>
          <a:xfrm>
            <a:off x="3380874" y="5051827"/>
            <a:ext cx="7972926" cy="946652"/>
          </a:xfrm>
        </p:spPr>
        <p:txBody>
          <a:bodyPr>
            <a:normAutofit/>
          </a:bodyPr>
          <a:lstStyle>
            <a:lvl1pPr marL="0" indent="0" algn="l">
              <a:buNone/>
              <a:defRPr sz="18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4F6E3929-6EA6-4325-A076-0D97ADEA29C4}" type="datetime1">
              <a:rPr lang="en-US" smtClean="0"/>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6145E-3F68-4645-B6A8-E9886B0E8FFF}" type="slidenum">
              <a:rPr lang="en-US" smtClean="0"/>
              <a:t>‹#›</a:t>
            </a:fld>
            <a:endParaRPr lang="en-US"/>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942" y="3068981"/>
            <a:ext cx="2395063" cy="3085166"/>
          </a:xfrm>
          <a:prstGeom prst="rect">
            <a:avLst/>
          </a:prstGeom>
        </p:spPr>
      </p:pic>
      <p:pic>
        <p:nvPicPr>
          <p:cNvPr id="10" name="Picture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44311" y="-24755"/>
            <a:ext cx="3697200" cy="1603932"/>
          </a:xfrm>
          <a:prstGeom prst="rect">
            <a:avLst/>
          </a:prstGeom>
        </p:spPr>
      </p:pic>
      <p:sp>
        <p:nvSpPr>
          <p:cNvPr id="17" name="Rectangle 16"/>
          <p:cNvSpPr/>
          <p:nvPr userDrawn="1"/>
        </p:nvSpPr>
        <p:spPr>
          <a:xfrm>
            <a:off x="0" y="6154147"/>
            <a:ext cx="838200" cy="703853"/>
          </a:xfrm>
          <a:prstGeom prst="rect">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p:nvPr userDrawn="1"/>
        </p:nvCxnSpPr>
        <p:spPr>
          <a:xfrm>
            <a:off x="3489158" y="4990962"/>
            <a:ext cx="7864642" cy="0"/>
          </a:xfrm>
          <a:prstGeom prst="line">
            <a:avLst/>
          </a:prstGeom>
          <a:ln w="57150"/>
        </p:spPr>
        <p:style>
          <a:lnRef idx="3">
            <a:schemeClr val="accent2"/>
          </a:lnRef>
          <a:fillRef idx="0">
            <a:schemeClr val="accent2"/>
          </a:fillRef>
          <a:effectRef idx="2">
            <a:schemeClr val="accent2"/>
          </a:effectRef>
          <a:fontRef idx="minor">
            <a:schemeClr val="tx1"/>
          </a:fontRef>
        </p:style>
      </p:cxnSp>
      <p:pic>
        <p:nvPicPr>
          <p:cNvPr id="21" name="Picture 20"/>
          <p:cNvPicPr>
            <a:picLocks noChangeAspect="1"/>
          </p:cNvPicPr>
          <p:nvPr userDrawn="1"/>
        </p:nvPicPr>
        <p:blipFill>
          <a:blip r:embed="rId5"/>
          <a:stretch>
            <a:fillRect/>
          </a:stretch>
        </p:blipFill>
        <p:spPr>
          <a:xfrm>
            <a:off x="9251271" y="6036670"/>
            <a:ext cx="2102529" cy="639360"/>
          </a:xfrm>
          <a:prstGeom prst="rect">
            <a:avLst/>
          </a:prstGeom>
        </p:spPr>
      </p:pic>
      <p:pic>
        <p:nvPicPr>
          <p:cNvPr id="22" name="Picture 21"/>
          <p:cNvPicPr>
            <a:picLocks noChangeAspect="1"/>
          </p:cNvPicPr>
          <p:nvPr userDrawn="1"/>
        </p:nvPicPr>
        <p:blipFill>
          <a:blip r:embed="rId6"/>
          <a:stretch>
            <a:fillRect/>
          </a:stretch>
        </p:blipFill>
        <p:spPr>
          <a:xfrm>
            <a:off x="2455843" y="-154824"/>
            <a:ext cx="1554043" cy="1674514"/>
          </a:xfrm>
          <a:prstGeom prst="rect">
            <a:avLst/>
          </a:prstGeom>
        </p:spPr>
      </p:pic>
    </p:spTree>
    <p:extLst>
      <p:ext uri="{BB962C8B-B14F-4D97-AF65-F5344CB8AC3E}">
        <p14:creationId xmlns:p14="http://schemas.microsoft.com/office/powerpoint/2010/main" val="4201257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25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ppt_x"/>
                                          </p:val>
                                        </p:tav>
                                        <p:tav tm="100000">
                                          <p:val>
                                            <p:strVal val="#ppt_x"/>
                                          </p:val>
                                        </p:tav>
                                      </p:tavLst>
                                    </p:anim>
                                    <p:anim calcmode="lin" valueType="num">
                                      <p:cBhvr additive="base">
                                        <p:cTn id="16" dur="500" fill="hold"/>
                                        <p:tgtEl>
                                          <p:spTgt spid="1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25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par>
                                <p:cTn id="21" presetID="42" presetClass="entr" presetSubtype="0" fill="hold" nodeType="withEffect">
                                  <p:stCondLst>
                                    <p:cond delay="50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anim calcmode="lin" valueType="num">
                                      <p:cBhvr>
                                        <p:cTn id="24" dur="500" fill="hold"/>
                                        <p:tgtEl>
                                          <p:spTgt spid="8"/>
                                        </p:tgtEl>
                                        <p:attrNameLst>
                                          <p:attrName>ppt_x</p:attrName>
                                        </p:attrNameLst>
                                      </p:cBhvr>
                                      <p:tavLst>
                                        <p:tav tm="0">
                                          <p:val>
                                            <p:strVal val="#ppt_x"/>
                                          </p:val>
                                        </p:tav>
                                        <p:tav tm="100000">
                                          <p:val>
                                            <p:strVal val="#ppt_x"/>
                                          </p:val>
                                        </p:tav>
                                      </p:tavLst>
                                    </p:anim>
                                    <p:anim calcmode="lin" valueType="num">
                                      <p:cBhvr>
                                        <p:cTn id="25" dur="500" fill="hold"/>
                                        <p:tgtEl>
                                          <p:spTgt spid="8"/>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75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anim calcmode="lin" valueType="num">
                                      <p:cBhvr>
                                        <p:cTn id="29" dur="500" fill="hold"/>
                                        <p:tgtEl>
                                          <p:spTgt spid="9"/>
                                        </p:tgtEl>
                                        <p:attrNameLst>
                                          <p:attrName>ppt_x</p:attrName>
                                        </p:attrNameLst>
                                      </p:cBhvr>
                                      <p:tavLst>
                                        <p:tav tm="0">
                                          <p:val>
                                            <p:strVal val="#ppt_x"/>
                                          </p:val>
                                        </p:tav>
                                        <p:tav tm="100000">
                                          <p:val>
                                            <p:strVal val="#ppt_x"/>
                                          </p:val>
                                        </p:tav>
                                      </p:tavLst>
                                    </p:anim>
                                    <p:anim calcmode="lin" valueType="num">
                                      <p:cBhvr>
                                        <p:cTn id="30" dur="500" fill="hold"/>
                                        <p:tgtEl>
                                          <p:spTgt spid="9"/>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1000"/>
                                  </p:stCondLst>
                                  <p:childTnLst>
                                    <p:set>
                                      <p:cBhvr>
                                        <p:cTn id="32" dur="1" fill="hold">
                                          <p:stCondLst>
                                            <p:cond delay="0"/>
                                          </p:stCondLst>
                                        </p:cTn>
                                        <p:tgtEl>
                                          <p:spTgt spid="22"/>
                                        </p:tgtEl>
                                        <p:attrNameLst>
                                          <p:attrName>style.visibility</p:attrName>
                                        </p:attrNameLst>
                                      </p:cBhvr>
                                      <p:to>
                                        <p:strVal val="visible"/>
                                      </p:to>
                                    </p:set>
                                    <p:animEffect transition="in" filter="fade">
                                      <p:cBhvr>
                                        <p:cTn id="33" dur="500"/>
                                        <p:tgtEl>
                                          <p:spTgt spid="22"/>
                                        </p:tgtEl>
                                      </p:cBhvr>
                                    </p:animEffect>
                                    <p:anim calcmode="lin" valueType="num">
                                      <p:cBhvr>
                                        <p:cTn id="34" dur="500" fill="hold"/>
                                        <p:tgtEl>
                                          <p:spTgt spid="22"/>
                                        </p:tgtEl>
                                        <p:attrNameLst>
                                          <p:attrName>ppt_x</p:attrName>
                                        </p:attrNameLst>
                                      </p:cBhvr>
                                      <p:tavLst>
                                        <p:tav tm="0">
                                          <p:val>
                                            <p:strVal val="#ppt_x"/>
                                          </p:val>
                                        </p:tav>
                                        <p:tav tm="100000">
                                          <p:val>
                                            <p:strVal val="#ppt_x"/>
                                          </p:val>
                                        </p:tav>
                                      </p:tavLst>
                                    </p:anim>
                                    <p:anim calcmode="lin" valueType="num">
                                      <p:cBhvr>
                                        <p:cTn id="35" dur="500" fill="hold"/>
                                        <p:tgtEl>
                                          <p:spTgt spid="22"/>
                                        </p:tgtEl>
                                        <p:attrNameLst>
                                          <p:attrName>ppt_y</p:attrName>
                                        </p:attrNameLst>
                                      </p:cBhvr>
                                      <p:tavLst>
                                        <p:tav tm="0">
                                          <p:val>
                                            <p:strVal val="#ppt_y+.1"/>
                                          </p:val>
                                        </p:tav>
                                        <p:tav tm="100000">
                                          <p:val>
                                            <p:strVal val="#ppt_y"/>
                                          </p:val>
                                        </p:tav>
                                      </p:tavLst>
                                    </p:anim>
                                  </p:childTnLst>
                                </p:cTn>
                              </p:par>
                              <p:par>
                                <p:cTn id="36" presetID="47" presetClass="entr" presetSubtype="0" fill="hold" nodeType="withEffect">
                                  <p:stCondLst>
                                    <p:cond delay="50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500"/>
                                        <p:tgtEl>
                                          <p:spTgt spid="10"/>
                                        </p:tgtEl>
                                      </p:cBhvr>
                                    </p:animEffect>
                                    <p:anim calcmode="lin" valueType="num">
                                      <p:cBhvr>
                                        <p:cTn id="39" dur="500" fill="hold"/>
                                        <p:tgtEl>
                                          <p:spTgt spid="10"/>
                                        </p:tgtEl>
                                        <p:attrNameLst>
                                          <p:attrName>ppt_x</p:attrName>
                                        </p:attrNameLst>
                                      </p:cBhvr>
                                      <p:tavLst>
                                        <p:tav tm="0">
                                          <p:val>
                                            <p:strVal val="#ppt_x"/>
                                          </p:val>
                                        </p:tav>
                                        <p:tav tm="100000">
                                          <p:val>
                                            <p:strVal val="#ppt_x"/>
                                          </p:val>
                                        </p:tav>
                                      </p:tavLst>
                                    </p:anim>
                                    <p:anim calcmode="lin" valueType="num">
                                      <p:cBhvr>
                                        <p:cTn id="40" dur="500" fill="hold"/>
                                        <p:tgtEl>
                                          <p:spTgt spid="10"/>
                                        </p:tgtEl>
                                        <p:attrNameLst>
                                          <p:attrName>ppt_y</p:attrName>
                                        </p:attrNameLst>
                                      </p:cBhvr>
                                      <p:tavLst>
                                        <p:tav tm="0">
                                          <p:val>
                                            <p:strVal val="#ppt_y-.1"/>
                                          </p:val>
                                        </p:tav>
                                        <p:tav tm="100000">
                                          <p:val>
                                            <p:strVal val="#ppt_y"/>
                                          </p:val>
                                        </p:tav>
                                      </p:tavLst>
                                    </p:anim>
                                  </p:childTnLst>
                                </p:cTn>
                              </p:par>
                              <p:par>
                                <p:cTn id="41" presetID="16" presetClass="entr" presetSubtype="21" fill="hold" nodeType="withEffect">
                                  <p:stCondLst>
                                    <p:cond delay="1250"/>
                                  </p:stCondLst>
                                  <p:childTnLst>
                                    <p:set>
                                      <p:cBhvr>
                                        <p:cTn id="42" dur="1" fill="hold">
                                          <p:stCondLst>
                                            <p:cond delay="0"/>
                                          </p:stCondLst>
                                        </p:cTn>
                                        <p:tgtEl>
                                          <p:spTgt spid="19"/>
                                        </p:tgtEl>
                                        <p:attrNameLst>
                                          <p:attrName>style.visibility</p:attrName>
                                        </p:attrNameLst>
                                      </p:cBhvr>
                                      <p:to>
                                        <p:strVal val="visible"/>
                                      </p:to>
                                    </p:set>
                                    <p:animEffect transition="in" filter="barn(inVertical)">
                                      <p:cBhvr>
                                        <p:cTn id="43" dur="500"/>
                                        <p:tgtEl>
                                          <p:spTgt spid="19"/>
                                        </p:tgtEl>
                                      </p:cBhvr>
                                    </p:animEffect>
                                  </p:childTnLst>
                                </p:cTn>
                              </p:par>
                              <p:par>
                                <p:cTn id="44" presetID="22" presetClass="entr" presetSubtype="8" fill="hold" grpId="0" nodeType="withEffect">
                                  <p:stCondLst>
                                    <p:cond delay="1500"/>
                                  </p:stCondLst>
                                  <p:childTnLst>
                                    <p:set>
                                      <p:cBhvr>
                                        <p:cTn id="45" dur="1" fill="hold">
                                          <p:stCondLst>
                                            <p:cond delay="0"/>
                                          </p:stCondLst>
                                        </p:cTn>
                                        <p:tgtEl>
                                          <p:spTgt spid="2"/>
                                        </p:tgtEl>
                                        <p:attrNameLst>
                                          <p:attrName>style.visibility</p:attrName>
                                        </p:attrNameLst>
                                      </p:cBhvr>
                                      <p:to>
                                        <p:strVal val="visible"/>
                                      </p:to>
                                    </p:set>
                                    <p:animEffect transition="in" filter="wipe(left)">
                                      <p:cBhvr>
                                        <p:cTn id="46" dur="500"/>
                                        <p:tgtEl>
                                          <p:spTgt spid="2"/>
                                        </p:tgtEl>
                                      </p:cBhvr>
                                    </p:animEffect>
                                  </p:childTnLst>
                                </p:cTn>
                              </p:par>
                              <p:par>
                                <p:cTn id="47" presetID="22" presetClass="entr" presetSubtype="8" fill="hold" grpId="0" nodeType="withEffect">
                                  <p:stCondLst>
                                    <p:cond delay="1500"/>
                                  </p:stCondLst>
                                  <p:childTnLst>
                                    <p:set>
                                      <p:cBhvr>
                                        <p:cTn id="48" dur="1" fill="hold">
                                          <p:stCondLst>
                                            <p:cond delay="0"/>
                                          </p:stCondLst>
                                        </p:cTn>
                                        <p:tgtEl>
                                          <p:spTgt spid="3">
                                            <p:txEl>
                                              <p:pRg st="0" end="0"/>
                                            </p:txEl>
                                          </p:spTgt>
                                        </p:tgtEl>
                                        <p:attrNameLst>
                                          <p:attrName>style.visibility</p:attrName>
                                        </p:attrNameLst>
                                      </p:cBhvr>
                                      <p:to>
                                        <p:strVal val="visible"/>
                                      </p:to>
                                    </p:set>
                                    <p:animEffect transition="in" filter="wipe(left)">
                                      <p:cBhvr>
                                        <p:cTn id="4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4" grpId="0" animBg="1"/>
      <p:bldP spid="12" grpId="0" animBg="1"/>
      <p:bldP spid="2" grpId="0"/>
      <p:bldP spid="3" grpId="0" build="p">
        <p:tmplLst>
          <p:tmpl lvl="1">
            <p:tnLst>
              <p:par>
                <p:cTn presetID="22" presetClass="entr" presetSubtype="8" fill="hold" nodeType="withEffect">
                  <p:stCondLst>
                    <p:cond delay="150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P spid="17"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7D076D-FD0F-44F6-AF3E-F62001D83D34}" type="datetime1">
              <a:rPr lang="en-US" smtClean="0"/>
              <a:t>10/5/2022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46145E-3F68-4645-B6A8-E9886B0E8FFF}" type="slidenum">
              <a:rPr lang="en-US" smtClean="0"/>
              <a:t>‹#›</a:t>
            </a:fld>
            <a:endParaRPr lang="en-US"/>
          </a:p>
        </p:txBody>
      </p:sp>
    </p:spTree>
    <p:extLst>
      <p:ext uri="{BB962C8B-B14F-4D97-AF65-F5344CB8AC3E}">
        <p14:creationId xmlns:p14="http://schemas.microsoft.com/office/powerpoint/2010/main" val="2719496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9091FFE-6F3C-499B-86D5-F9C6B816D4FF}" type="datetime1">
              <a:rPr lang="en-US" smtClean="0"/>
              <a:t>10/5/2022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46145E-3F68-4645-B6A8-E9886B0E8FFF}" type="slidenum">
              <a:rPr lang="en-US" smtClean="0"/>
              <a:t>‹#›</a:t>
            </a:fld>
            <a:endParaRPr lang="en-US"/>
          </a:p>
        </p:txBody>
      </p:sp>
    </p:spTree>
    <p:extLst>
      <p:ext uri="{BB962C8B-B14F-4D97-AF65-F5344CB8AC3E}">
        <p14:creationId xmlns:p14="http://schemas.microsoft.com/office/powerpoint/2010/main" val="37562307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6906CDC-233C-40A1-B646-AB9B90EDB484}" type="datetime1">
              <a:rPr lang="en-US" smtClean="0"/>
              <a:t>10/5/2022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46145E-3F68-4645-B6A8-E9886B0E8FFF}" type="slidenum">
              <a:rPr lang="en-US" smtClean="0"/>
              <a:t>‹#›</a:t>
            </a:fld>
            <a:endParaRPr lang="en-US"/>
          </a:p>
        </p:txBody>
      </p:sp>
    </p:spTree>
    <p:extLst>
      <p:ext uri="{BB962C8B-B14F-4D97-AF65-F5344CB8AC3E}">
        <p14:creationId xmlns:p14="http://schemas.microsoft.com/office/powerpoint/2010/main" val="15251947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05FCA8-9C50-432E-9A17-8C70F7C7444B}" type="datetime1">
              <a:rPr lang="en-US" smtClean="0"/>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6145E-3F68-4645-B6A8-E9886B0E8FFF}" type="slidenum">
              <a:rPr lang="en-US" smtClean="0"/>
              <a:t>‹#›</a:t>
            </a:fld>
            <a:endParaRPr lang="en-US"/>
          </a:p>
        </p:txBody>
      </p:sp>
    </p:spTree>
    <p:extLst>
      <p:ext uri="{BB962C8B-B14F-4D97-AF65-F5344CB8AC3E}">
        <p14:creationId xmlns:p14="http://schemas.microsoft.com/office/powerpoint/2010/main" val="10119029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0D262A-C1F1-4553-8383-4982E1ED38C8}" type="datetime1">
              <a:rPr lang="en-US" smtClean="0"/>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6145E-3F68-4645-B6A8-E9886B0E8FFF}" type="slidenum">
              <a:rPr lang="en-US" smtClean="0"/>
              <a:t>‹#›</a:t>
            </a:fld>
            <a:endParaRPr lang="en-US"/>
          </a:p>
        </p:txBody>
      </p:sp>
    </p:spTree>
    <p:extLst>
      <p:ext uri="{BB962C8B-B14F-4D97-AF65-F5344CB8AC3E}">
        <p14:creationId xmlns:p14="http://schemas.microsoft.com/office/powerpoint/2010/main" val="1394953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14776" y="969441"/>
            <a:ext cx="3339681" cy="3095315"/>
          </a:xfrm>
          <a:prstGeom prst="rect">
            <a:avLst/>
          </a:prstGeom>
        </p:spPr>
      </p:pic>
      <p:sp>
        <p:nvSpPr>
          <p:cNvPr id="2" name="Title 1"/>
          <p:cNvSpPr>
            <a:spLocks noGrp="1"/>
          </p:cNvSpPr>
          <p:nvPr>
            <p:ph type="ctrTitle" hasCustomPrompt="1"/>
          </p:nvPr>
        </p:nvSpPr>
        <p:spPr>
          <a:xfrm>
            <a:off x="5411096" y="1276048"/>
            <a:ext cx="5942704" cy="2048065"/>
          </a:xfrm>
        </p:spPr>
        <p:txBody>
          <a:bodyPr anchor="b">
            <a:normAutofit/>
          </a:bodyPr>
          <a:lstStyle>
            <a:lvl1pPr algn="r">
              <a:defRPr sz="3200" b="1">
                <a:solidFill>
                  <a:srgbClr val="009A9B"/>
                </a:solidFill>
                <a:latin typeface="Myriad Pro" panose="020B0503030403020204" pitchFamily="34" charset="0"/>
              </a:defRPr>
            </a:lvl1pPr>
          </a:lstStyle>
          <a:p>
            <a:r>
              <a:rPr lang="en-US" dirty="0"/>
              <a:t>CLICK TO EDIT MASTER TITLE STYLE</a:t>
            </a:r>
          </a:p>
        </p:txBody>
      </p:sp>
      <p:sp>
        <p:nvSpPr>
          <p:cNvPr id="3" name="Subtitle 2"/>
          <p:cNvSpPr>
            <a:spLocks noGrp="1"/>
          </p:cNvSpPr>
          <p:nvPr>
            <p:ph type="subTitle" idx="1"/>
          </p:nvPr>
        </p:nvSpPr>
        <p:spPr>
          <a:xfrm>
            <a:off x="5411096" y="3577209"/>
            <a:ext cx="5942704" cy="1233045"/>
          </a:xfrm>
        </p:spPr>
        <p:txBody>
          <a:bodyPr>
            <a:normAutofit/>
          </a:bodyPr>
          <a:lstStyle>
            <a:lvl1pPr marL="0" indent="0" algn="r">
              <a:buNone/>
              <a:defRPr sz="18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DC0DD23B-FFBC-4695-9A69-5BE1E4CD8DD3}" type="datetime1">
              <a:rPr lang="en-US" smtClean="0"/>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6145E-3F68-4645-B6A8-E9886B0E8FFF}" type="slidenum">
              <a:rPr lang="en-US" smtClean="0"/>
              <a:t>‹#›</a:t>
            </a:fld>
            <a:endParaRPr lang="en-US"/>
          </a:p>
        </p:txBody>
      </p:sp>
      <p:pic>
        <p:nvPicPr>
          <p:cNvPr id="21" name="Picture 20"/>
          <p:cNvPicPr>
            <a:picLocks noChangeAspect="1"/>
          </p:cNvPicPr>
          <p:nvPr userDrawn="1"/>
        </p:nvPicPr>
        <p:blipFill>
          <a:blip r:embed="rId3"/>
          <a:stretch>
            <a:fillRect/>
          </a:stretch>
        </p:blipFill>
        <p:spPr>
          <a:xfrm>
            <a:off x="9251271" y="356822"/>
            <a:ext cx="2102529" cy="639360"/>
          </a:xfrm>
          <a:prstGeom prst="rect">
            <a:avLst/>
          </a:prstGeom>
        </p:spPr>
      </p:pic>
      <p:pic>
        <p:nvPicPr>
          <p:cNvPr id="13" name="Picture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79845" y="-4972"/>
            <a:ext cx="3382329" cy="1575703"/>
          </a:xfrm>
          <a:prstGeom prst="rect">
            <a:avLst/>
          </a:prstGeom>
        </p:spPr>
      </p:pic>
      <p:grpSp>
        <p:nvGrpSpPr>
          <p:cNvPr id="18" name="Group 17"/>
          <p:cNvGrpSpPr/>
          <p:nvPr userDrawn="1"/>
        </p:nvGrpSpPr>
        <p:grpSpPr>
          <a:xfrm>
            <a:off x="-12032" y="2404343"/>
            <a:ext cx="4286315" cy="4453657"/>
            <a:chOff x="-12032" y="2404343"/>
            <a:chExt cx="4286315" cy="4453657"/>
          </a:xfrm>
        </p:grpSpPr>
        <p:pic>
          <p:nvPicPr>
            <p:cNvPr id="7" name="Picture 6"/>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2032" y="2404343"/>
              <a:ext cx="4286315" cy="3770872"/>
            </a:xfrm>
            <a:prstGeom prst="rect">
              <a:avLst/>
            </a:prstGeom>
          </p:spPr>
        </p:pic>
        <p:sp>
          <p:nvSpPr>
            <p:cNvPr id="15" name="Rectangle 14"/>
            <p:cNvSpPr/>
            <p:nvPr userDrawn="1"/>
          </p:nvSpPr>
          <p:spPr>
            <a:xfrm>
              <a:off x="1161534" y="5268261"/>
              <a:ext cx="1268627" cy="1589739"/>
            </a:xfrm>
            <a:prstGeom prst="rect">
              <a:avLst/>
            </a:prstGeom>
            <a:solidFill>
              <a:srgbClr val="81CE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0" name="Picture 19"/>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8940062" y="5085253"/>
            <a:ext cx="3270600" cy="1804936"/>
          </a:xfrm>
          <a:prstGeom prst="rect">
            <a:avLst/>
          </a:prstGeom>
        </p:spPr>
      </p:pic>
      <p:pic>
        <p:nvPicPr>
          <p:cNvPr id="23" name="Picture 22"/>
          <p:cNvPicPr>
            <a:picLocks noChangeAspect="1"/>
          </p:cNvPicPr>
          <p:nvPr userDrawn="1"/>
        </p:nvPicPr>
        <p:blipFill>
          <a:blip r:embed="rId7"/>
          <a:stretch>
            <a:fillRect/>
          </a:stretch>
        </p:blipFill>
        <p:spPr>
          <a:xfrm>
            <a:off x="1499910" y="1014043"/>
            <a:ext cx="1005557" cy="974263"/>
          </a:xfrm>
          <a:prstGeom prst="rect">
            <a:avLst/>
          </a:prstGeom>
        </p:spPr>
      </p:pic>
      <p:grpSp>
        <p:nvGrpSpPr>
          <p:cNvPr id="26" name="Group 25"/>
          <p:cNvGrpSpPr/>
          <p:nvPr userDrawn="1"/>
        </p:nvGrpSpPr>
        <p:grpSpPr>
          <a:xfrm>
            <a:off x="3441562" y="4935465"/>
            <a:ext cx="1797814" cy="1922535"/>
            <a:chOff x="3441562" y="4935465"/>
            <a:chExt cx="1797814" cy="1922535"/>
          </a:xfrm>
        </p:grpSpPr>
        <p:pic>
          <p:nvPicPr>
            <p:cNvPr id="24" name="Picture 23"/>
            <p:cNvPicPr>
              <a:picLocks noChangeAspect="1"/>
            </p:cNvPicPr>
            <p:nvPr userDrawn="1"/>
          </p:nvPicPr>
          <p:blipFill>
            <a:blip r:embed="rId8"/>
            <a:stretch>
              <a:fillRect/>
            </a:stretch>
          </p:blipFill>
          <p:spPr>
            <a:xfrm>
              <a:off x="3441562" y="4935465"/>
              <a:ext cx="1797814" cy="1725257"/>
            </a:xfrm>
            <a:prstGeom prst="rect">
              <a:avLst/>
            </a:prstGeom>
          </p:spPr>
        </p:pic>
        <p:sp>
          <p:nvSpPr>
            <p:cNvPr id="25" name="Rectangle 24"/>
            <p:cNvSpPr/>
            <p:nvPr userDrawn="1"/>
          </p:nvSpPr>
          <p:spPr>
            <a:xfrm>
              <a:off x="4106562" y="6660722"/>
              <a:ext cx="477344" cy="197278"/>
            </a:xfrm>
            <a:prstGeom prst="rect">
              <a:avLst/>
            </a:prstGeom>
            <a:solidFill>
              <a:srgbClr val="D6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7" name="Picture 26"/>
          <p:cNvPicPr>
            <a:picLocks noChangeAspect="1"/>
          </p:cNvPicPr>
          <p:nvPr userDrawn="1"/>
        </p:nvPicPr>
        <p:blipFill>
          <a:blip r:embed="rId9"/>
          <a:stretch>
            <a:fillRect/>
          </a:stretch>
        </p:blipFill>
        <p:spPr>
          <a:xfrm>
            <a:off x="447582" y="493828"/>
            <a:ext cx="995400" cy="365349"/>
          </a:xfrm>
          <a:prstGeom prst="rect">
            <a:avLst/>
          </a:prstGeom>
        </p:spPr>
      </p:pic>
    </p:spTree>
    <p:extLst>
      <p:ext uri="{BB962C8B-B14F-4D97-AF65-F5344CB8AC3E}">
        <p14:creationId xmlns:p14="http://schemas.microsoft.com/office/powerpoint/2010/main" val="1212671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anim calcmode="lin" valueType="num">
                                      <p:cBhvr>
                                        <p:cTn id="8" dur="500" fill="hold"/>
                                        <p:tgtEl>
                                          <p:spTgt spid="18"/>
                                        </p:tgtEl>
                                        <p:attrNameLst>
                                          <p:attrName>ppt_x</p:attrName>
                                        </p:attrNameLst>
                                      </p:cBhvr>
                                      <p:tavLst>
                                        <p:tav tm="0">
                                          <p:val>
                                            <p:strVal val="#ppt_x"/>
                                          </p:val>
                                        </p:tav>
                                        <p:tav tm="100000">
                                          <p:val>
                                            <p:strVal val="#ppt_x"/>
                                          </p:val>
                                        </p:tav>
                                      </p:tavLst>
                                    </p:anim>
                                    <p:anim calcmode="lin" valueType="num">
                                      <p:cBhvr>
                                        <p:cTn id="9" dur="500" fill="hold"/>
                                        <p:tgtEl>
                                          <p:spTgt spid="18"/>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anim calcmode="lin" valueType="num">
                                      <p:cBhvr>
                                        <p:cTn id="13" dur="500" fill="hold"/>
                                        <p:tgtEl>
                                          <p:spTgt spid="13"/>
                                        </p:tgtEl>
                                        <p:attrNameLst>
                                          <p:attrName>ppt_x</p:attrName>
                                        </p:attrNameLst>
                                      </p:cBhvr>
                                      <p:tavLst>
                                        <p:tav tm="0">
                                          <p:val>
                                            <p:strVal val="#ppt_x"/>
                                          </p:val>
                                        </p:tav>
                                        <p:tav tm="100000">
                                          <p:val>
                                            <p:strVal val="#ppt_x"/>
                                          </p:val>
                                        </p:tav>
                                      </p:tavLst>
                                    </p:anim>
                                    <p:anim calcmode="lin" valueType="num">
                                      <p:cBhvr>
                                        <p:cTn id="14" dur="500" fill="hold"/>
                                        <p:tgtEl>
                                          <p:spTgt spid="13"/>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25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anim calcmode="lin" valueType="num">
                                      <p:cBhvr>
                                        <p:cTn id="18" dur="500" fill="hold"/>
                                        <p:tgtEl>
                                          <p:spTgt spid="11"/>
                                        </p:tgtEl>
                                        <p:attrNameLst>
                                          <p:attrName>ppt_x</p:attrName>
                                        </p:attrNameLst>
                                      </p:cBhvr>
                                      <p:tavLst>
                                        <p:tav tm="0">
                                          <p:val>
                                            <p:strVal val="#ppt_x"/>
                                          </p:val>
                                        </p:tav>
                                        <p:tav tm="100000">
                                          <p:val>
                                            <p:strVal val="#ppt_x"/>
                                          </p:val>
                                        </p:tav>
                                      </p:tavLst>
                                    </p:anim>
                                    <p:anim calcmode="lin" valueType="num">
                                      <p:cBhvr>
                                        <p:cTn id="19" dur="500" fill="hold"/>
                                        <p:tgtEl>
                                          <p:spTgt spid="11"/>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50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anim calcmode="lin" valueType="num">
                                      <p:cBhvr>
                                        <p:cTn id="23" dur="500" fill="hold"/>
                                        <p:tgtEl>
                                          <p:spTgt spid="23"/>
                                        </p:tgtEl>
                                        <p:attrNameLst>
                                          <p:attrName>ppt_x</p:attrName>
                                        </p:attrNameLst>
                                      </p:cBhvr>
                                      <p:tavLst>
                                        <p:tav tm="0">
                                          <p:val>
                                            <p:strVal val="#ppt_x"/>
                                          </p:val>
                                        </p:tav>
                                        <p:tav tm="100000">
                                          <p:val>
                                            <p:strVal val="#ppt_x"/>
                                          </p:val>
                                        </p:tav>
                                      </p:tavLst>
                                    </p:anim>
                                    <p:anim calcmode="lin" valueType="num">
                                      <p:cBhvr>
                                        <p:cTn id="24" dur="500" fill="hold"/>
                                        <p:tgtEl>
                                          <p:spTgt spid="23"/>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75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500"/>
                                        <p:tgtEl>
                                          <p:spTgt spid="26"/>
                                        </p:tgtEl>
                                      </p:cBhvr>
                                    </p:animEffect>
                                    <p:anim calcmode="lin" valueType="num">
                                      <p:cBhvr>
                                        <p:cTn id="28" dur="500" fill="hold"/>
                                        <p:tgtEl>
                                          <p:spTgt spid="26"/>
                                        </p:tgtEl>
                                        <p:attrNameLst>
                                          <p:attrName>ppt_x</p:attrName>
                                        </p:attrNameLst>
                                      </p:cBhvr>
                                      <p:tavLst>
                                        <p:tav tm="0">
                                          <p:val>
                                            <p:strVal val="#ppt_x"/>
                                          </p:val>
                                        </p:tav>
                                        <p:tav tm="100000">
                                          <p:val>
                                            <p:strVal val="#ppt_x"/>
                                          </p:val>
                                        </p:tav>
                                      </p:tavLst>
                                    </p:anim>
                                    <p:anim calcmode="lin" valueType="num">
                                      <p:cBhvr>
                                        <p:cTn id="29" dur="500" fill="hold"/>
                                        <p:tgtEl>
                                          <p:spTgt spid="26"/>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100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500"/>
                                        <p:tgtEl>
                                          <p:spTgt spid="20"/>
                                        </p:tgtEl>
                                      </p:cBhvr>
                                    </p:animEffect>
                                    <p:anim calcmode="lin" valueType="num">
                                      <p:cBhvr>
                                        <p:cTn id="33" dur="500" fill="hold"/>
                                        <p:tgtEl>
                                          <p:spTgt spid="20"/>
                                        </p:tgtEl>
                                        <p:attrNameLst>
                                          <p:attrName>ppt_x</p:attrName>
                                        </p:attrNameLst>
                                      </p:cBhvr>
                                      <p:tavLst>
                                        <p:tav tm="0">
                                          <p:val>
                                            <p:strVal val="#ppt_x"/>
                                          </p:val>
                                        </p:tav>
                                        <p:tav tm="100000">
                                          <p:val>
                                            <p:strVal val="#ppt_x"/>
                                          </p:val>
                                        </p:tav>
                                      </p:tavLst>
                                    </p:anim>
                                    <p:anim calcmode="lin" valueType="num">
                                      <p:cBhvr>
                                        <p:cTn id="34" dur="500" fill="hold"/>
                                        <p:tgtEl>
                                          <p:spTgt spid="20"/>
                                        </p:tgtEl>
                                        <p:attrNameLst>
                                          <p:attrName>ppt_y</p:attrName>
                                        </p:attrNameLst>
                                      </p:cBhvr>
                                      <p:tavLst>
                                        <p:tav tm="0">
                                          <p:val>
                                            <p:strVal val="#ppt_y+.1"/>
                                          </p:val>
                                        </p:tav>
                                        <p:tav tm="100000">
                                          <p:val>
                                            <p:strVal val="#ppt_y"/>
                                          </p:val>
                                        </p:tav>
                                      </p:tavLst>
                                    </p:anim>
                                  </p:childTnLst>
                                </p:cTn>
                              </p:par>
                              <p:par>
                                <p:cTn id="35" presetID="22" presetClass="entr" presetSubtype="8" fill="hold" grpId="0" nodeType="withEffect">
                                  <p:stCondLst>
                                    <p:cond delay="1250"/>
                                  </p:stCondLst>
                                  <p:childTnLst>
                                    <p:set>
                                      <p:cBhvr>
                                        <p:cTn id="36" dur="1" fill="hold">
                                          <p:stCondLst>
                                            <p:cond delay="0"/>
                                          </p:stCondLst>
                                        </p:cTn>
                                        <p:tgtEl>
                                          <p:spTgt spid="3">
                                            <p:txEl>
                                              <p:pRg st="0" end="0"/>
                                            </p:txEl>
                                          </p:spTgt>
                                        </p:tgtEl>
                                        <p:attrNameLst>
                                          <p:attrName>style.visibility</p:attrName>
                                        </p:attrNameLst>
                                      </p:cBhvr>
                                      <p:to>
                                        <p:strVal val="visible"/>
                                      </p:to>
                                    </p:set>
                                    <p:animEffect transition="in" filter="wipe(left)">
                                      <p:cBhvr>
                                        <p:cTn id="3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withEffect">
                  <p:stCondLst>
                    <p:cond delay="125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stretch>
            <a:fillRect/>
          </a:stretch>
        </p:blipFill>
        <p:spPr>
          <a:xfrm>
            <a:off x="-22860" y="-8709"/>
            <a:ext cx="7677316" cy="6921994"/>
          </a:xfrm>
          <a:prstGeom prst="rect">
            <a:avLst/>
          </a:prstGeom>
        </p:spPr>
      </p:pic>
      <p:pic>
        <p:nvPicPr>
          <p:cNvPr id="29" name="Picture 2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6162" y="300947"/>
            <a:ext cx="4357415" cy="4180946"/>
          </a:xfrm>
          <a:prstGeom prst="rect">
            <a:avLst/>
          </a:prstGeom>
        </p:spPr>
      </p:pic>
      <p:sp>
        <p:nvSpPr>
          <p:cNvPr id="22" name="Isosceles Triangle 21"/>
          <p:cNvSpPr/>
          <p:nvPr userDrawn="1"/>
        </p:nvSpPr>
        <p:spPr>
          <a:xfrm rot="5400000">
            <a:off x="-24277" y="-19819"/>
            <a:ext cx="2418163" cy="2440382"/>
          </a:xfrm>
          <a:prstGeom prst="triangle">
            <a:avLst>
              <a:gd name="adj" fmla="val 0"/>
            </a:avLst>
          </a:prstGeom>
          <a:solidFill>
            <a:srgbClr val="FDBD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26690" y="-655914"/>
            <a:ext cx="3697200" cy="1603932"/>
          </a:xfrm>
          <a:prstGeom prst="rect">
            <a:avLst/>
          </a:prstGeom>
        </p:spPr>
      </p:pic>
      <p:sp>
        <p:nvSpPr>
          <p:cNvPr id="2" name="Title 1"/>
          <p:cNvSpPr>
            <a:spLocks noGrp="1"/>
          </p:cNvSpPr>
          <p:nvPr>
            <p:ph type="ctrTitle" hasCustomPrompt="1"/>
          </p:nvPr>
        </p:nvSpPr>
        <p:spPr>
          <a:xfrm>
            <a:off x="5411096" y="2409454"/>
            <a:ext cx="5942704" cy="1741957"/>
          </a:xfrm>
        </p:spPr>
        <p:txBody>
          <a:bodyPr anchor="b">
            <a:normAutofit/>
          </a:bodyPr>
          <a:lstStyle>
            <a:lvl1pPr algn="l">
              <a:defRPr sz="3200" b="1">
                <a:solidFill>
                  <a:srgbClr val="009A9B"/>
                </a:solidFill>
                <a:latin typeface="Myriad Pro" panose="020B0503030403020204" pitchFamily="34" charset="0"/>
              </a:defRPr>
            </a:lvl1pPr>
          </a:lstStyle>
          <a:p>
            <a:r>
              <a:rPr lang="en-US" dirty="0"/>
              <a:t>CLICK TO EDIT MASTER TITLE STYLE</a:t>
            </a:r>
          </a:p>
        </p:txBody>
      </p:sp>
      <p:sp>
        <p:nvSpPr>
          <p:cNvPr id="3" name="Subtitle 2"/>
          <p:cNvSpPr>
            <a:spLocks noGrp="1"/>
          </p:cNvSpPr>
          <p:nvPr>
            <p:ph type="subTitle" idx="1"/>
          </p:nvPr>
        </p:nvSpPr>
        <p:spPr>
          <a:xfrm>
            <a:off x="5411096" y="4404507"/>
            <a:ext cx="5942704" cy="1233045"/>
          </a:xfrm>
        </p:spPr>
        <p:txBody>
          <a:bodyPr>
            <a:normAutofit/>
          </a:bodyPr>
          <a:lstStyle>
            <a:lvl1pPr marL="0" indent="0" algn="l">
              <a:buNone/>
              <a:defRPr sz="18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E526A196-E060-4D73-8CA6-3FB9772E1CB3}" type="datetime1">
              <a:rPr lang="en-US" smtClean="0"/>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6145E-3F68-4645-B6A8-E9886B0E8FFF}" type="slidenum">
              <a:rPr lang="en-US" smtClean="0"/>
              <a:t>‹#›</a:t>
            </a:fld>
            <a:endParaRPr lang="en-US"/>
          </a:p>
        </p:txBody>
      </p:sp>
      <p:pic>
        <p:nvPicPr>
          <p:cNvPr id="17" name="Picture 16"/>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0385" y="2473044"/>
            <a:ext cx="2397240" cy="3724526"/>
          </a:xfrm>
          <a:prstGeom prst="rect">
            <a:avLst/>
          </a:prstGeom>
        </p:spPr>
      </p:pic>
      <p:pic>
        <p:nvPicPr>
          <p:cNvPr id="30" name="Picture 29"/>
          <p:cNvPicPr>
            <a:picLocks noChangeAspect="1"/>
          </p:cNvPicPr>
          <p:nvPr userDrawn="1"/>
        </p:nvPicPr>
        <p:blipFill>
          <a:blip r:embed="rId6"/>
          <a:stretch>
            <a:fillRect/>
          </a:stretch>
        </p:blipFill>
        <p:spPr>
          <a:xfrm>
            <a:off x="2375456" y="-153748"/>
            <a:ext cx="660377" cy="711570"/>
          </a:xfrm>
          <a:prstGeom prst="rect">
            <a:avLst/>
          </a:prstGeom>
        </p:spPr>
      </p:pic>
      <p:pic>
        <p:nvPicPr>
          <p:cNvPr id="31" name="Picture 30"/>
          <p:cNvPicPr>
            <a:picLocks noChangeAspect="1"/>
          </p:cNvPicPr>
          <p:nvPr userDrawn="1"/>
        </p:nvPicPr>
        <p:blipFill>
          <a:blip r:embed="rId7"/>
          <a:stretch>
            <a:fillRect/>
          </a:stretch>
        </p:blipFill>
        <p:spPr>
          <a:xfrm>
            <a:off x="10752753" y="5832024"/>
            <a:ext cx="1202094" cy="365546"/>
          </a:xfrm>
          <a:prstGeom prst="rect">
            <a:avLst/>
          </a:prstGeom>
        </p:spPr>
      </p:pic>
      <p:cxnSp>
        <p:nvCxnSpPr>
          <p:cNvPr id="33" name="Straight Connector 32"/>
          <p:cNvCxnSpPr/>
          <p:nvPr userDrawn="1"/>
        </p:nvCxnSpPr>
        <p:spPr>
          <a:xfrm flipH="1">
            <a:off x="5515429" y="4279586"/>
            <a:ext cx="6676572" cy="0"/>
          </a:xfrm>
          <a:prstGeom prst="line">
            <a:avLst/>
          </a:prstGeom>
          <a:ln w="57150">
            <a:solidFill>
              <a:srgbClr val="F99D1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9513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0-#ppt_h/2"/>
                                          </p:val>
                                        </p:tav>
                                        <p:tav tm="100000">
                                          <p:val>
                                            <p:strVal val="#ppt_y"/>
                                          </p:val>
                                        </p:tav>
                                      </p:tavLst>
                                    </p:anim>
                                  </p:childTnLst>
                                </p:cTn>
                              </p:par>
                              <p:par>
                                <p:cTn id="9" presetID="2" presetClass="entr" presetSubtype="9"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0-#ppt_w/2"/>
                                          </p:val>
                                        </p:tav>
                                        <p:tav tm="100000">
                                          <p:val>
                                            <p:strVal val="#ppt_x"/>
                                          </p:val>
                                        </p:tav>
                                      </p:tavLst>
                                    </p:anim>
                                    <p:anim calcmode="lin" valueType="num">
                                      <p:cBhvr additive="base">
                                        <p:cTn id="12" dur="500" fill="hold"/>
                                        <p:tgtEl>
                                          <p:spTgt spid="22"/>
                                        </p:tgtEl>
                                        <p:attrNameLst>
                                          <p:attrName>ppt_y</p:attrName>
                                        </p:attrNameLst>
                                      </p:cBhvr>
                                      <p:tavLst>
                                        <p:tav tm="0">
                                          <p:val>
                                            <p:strVal val="0-#ppt_h/2"/>
                                          </p:val>
                                        </p:tav>
                                        <p:tav tm="100000">
                                          <p:val>
                                            <p:strVal val="#ppt_y"/>
                                          </p:val>
                                        </p:tav>
                                      </p:tavLst>
                                    </p:anim>
                                  </p:childTnLst>
                                </p:cTn>
                              </p:par>
                              <p:par>
                                <p:cTn id="13" presetID="42" presetClass="entr" presetSubtype="0" fill="hold" nodeType="withEffect">
                                  <p:stCondLst>
                                    <p:cond delay="25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anim calcmode="lin" valueType="num">
                                      <p:cBhvr>
                                        <p:cTn id="16" dur="500" fill="hold"/>
                                        <p:tgtEl>
                                          <p:spTgt spid="17"/>
                                        </p:tgtEl>
                                        <p:attrNameLst>
                                          <p:attrName>ppt_x</p:attrName>
                                        </p:attrNameLst>
                                      </p:cBhvr>
                                      <p:tavLst>
                                        <p:tav tm="0">
                                          <p:val>
                                            <p:strVal val="#ppt_x"/>
                                          </p:val>
                                        </p:tav>
                                        <p:tav tm="100000">
                                          <p:val>
                                            <p:strVal val="#ppt_x"/>
                                          </p:val>
                                        </p:tav>
                                      </p:tavLst>
                                    </p:anim>
                                    <p:anim calcmode="lin" valueType="num">
                                      <p:cBhvr>
                                        <p:cTn id="17" dur="500" fill="hold"/>
                                        <p:tgtEl>
                                          <p:spTgt spid="17"/>
                                        </p:tgtEl>
                                        <p:attrNameLst>
                                          <p:attrName>ppt_y</p:attrName>
                                        </p:attrNameLst>
                                      </p:cBhvr>
                                      <p:tavLst>
                                        <p:tav tm="0">
                                          <p:val>
                                            <p:strVal val="#ppt_y+.1"/>
                                          </p:val>
                                        </p:tav>
                                        <p:tav tm="100000">
                                          <p:val>
                                            <p:strVal val="#ppt_y"/>
                                          </p:val>
                                        </p:tav>
                                      </p:tavLst>
                                    </p:anim>
                                  </p:childTnLst>
                                </p:cTn>
                              </p:par>
                              <p:par>
                                <p:cTn id="18" presetID="2" presetClass="entr" presetSubtype="1" fill="hold" nodeType="withEffect">
                                  <p:stCondLst>
                                    <p:cond delay="500"/>
                                  </p:stCondLst>
                                  <p:childTnLst>
                                    <p:set>
                                      <p:cBhvr>
                                        <p:cTn id="19" dur="1" fill="hold">
                                          <p:stCondLst>
                                            <p:cond delay="0"/>
                                          </p:stCondLst>
                                        </p:cTn>
                                        <p:tgtEl>
                                          <p:spTgt spid="28"/>
                                        </p:tgtEl>
                                        <p:attrNameLst>
                                          <p:attrName>style.visibility</p:attrName>
                                        </p:attrNameLst>
                                      </p:cBhvr>
                                      <p:to>
                                        <p:strVal val="visible"/>
                                      </p:to>
                                    </p:set>
                                    <p:anim calcmode="lin" valueType="num">
                                      <p:cBhvr additive="base">
                                        <p:cTn id="20" dur="500" fill="hold"/>
                                        <p:tgtEl>
                                          <p:spTgt spid="28"/>
                                        </p:tgtEl>
                                        <p:attrNameLst>
                                          <p:attrName>ppt_x</p:attrName>
                                        </p:attrNameLst>
                                      </p:cBhvr>
                                      <p:tavLst>
                                        <p:tav tm="0">
                                          <p:val>
                                            <p:strVal val="#ppt_x"/>
                                          </p:val>
                                        </p:tav>
                                        <p:tav tm="100000">
                                          <p:val>
                                            <p:strVal val="#ppt_x"/>
                                          </p:val>
                                        </p:tav>
                                      </p:tavLst>
                                    </p:anim>
                                    <p:anim calcmode="lin" valueType="num">
                                      <p:cBhvr additive="base">
                                        <p:cTn id="21" dur="500" fill="hold"/>
                                        <p:tgtEl>
                                          <p:spTgt spid="28"/>
                                        </p:tgtEl>
                                        <p:attrNameLst>
                                          <p:attrName>ppt_y</p:attrName>
                                        </p:attrNameLst>
                                      </p:cBhvr>
                                      <p:tavLst>
                                        <p:tav tm="0">
                                          <p:val>
                                            <p:strVal val="0-#ppt_h/2"/>
                                          </p:val>
                                        </p:tav>
                                        <p:tav tm="100000">
                                          <p:val>
                                            <p:strVal val="#ppt_y"/>
                                          </p:val>
                                        </p:tav>
                                      </p:tavLst>
                                    </p:anim>
                                  </p:childTnLst>
                                </p:cTn>
                              </p:par>
                              <p:par>
                                <p:cTn id="22" presetID="42" presetClass="entr" presetSubtype="0" fill="hold" nodeType="withEffect">
                                  <p:stCondLst>
                                    <p:cond delay="750"/>
                                  </p:stCondLst>
                                  <p:childTnLst>
                                    <p:set>
                                      <p:cBhvr>
                                        <p:cTn id="23" dur="1" fill="hold">
                                          <p:stCondLst>
                                            <p:cond delay="0"/>
                                          </p:stCondLst>
                                        </p:cTn>
                                        <p:tgtEl>
                                          <p:spTgt spid="29"/>
                                        </p:tgtEl>
                                        <p:attrNameLst>
                                          <p:attrName>style.visibility</p:attrName>
                                        </p:attrNameLst>
                                      </p:cBhvr>
                                      <p:to>
                                        <p:strVal val="visible"/>
                                      </p:to>
                                    </p:set>
                                    <p:animEffect transition="in" filter="fade">
                                      <p:cBhvr>
                                        <p:cTn id="24" dur="500"/>
                                        <p:tgtEl>
                                          <p:spTgt spid="29"/>
                                        </p:tgtEl>
                                      </p:cBhvr>
                                    </p:animEffect>
                                    <p:anim calcmode="lin" valueType="num">
                                      <p:cBhvr>
                                        <p:cTn id="25" dur="500" fill="hold"/>
                                        <p:tgtEl>
                                          <p:spTgt spid="29"/>
                                        </p:tgtEl>
                                        <p:attrNameLst>
                                          <p:attrName>ppt_x</p:attrName>
                                        </p:attrNameLst>
                                      </p:cBhvr>
                                      <p:tavLst>
                                        <p:tav tm="0">
                                          <p:val>
                                            <p:strVal val="#ppt_x"/>
                                          </p:val>
                                        </p:tav>
                                        <p:tav tm="100000">
                                          <p:val>
                                            <p:strVal val="#ppt_x"/>
                                          </p:val>
                                        </p:tav>
                                      </p:tavLst>
                                    </p:anim>
                                    <p:anim calcmode="lin" valueType="num">
                                      <p:cBhvr>
                                        <p:cTn id="26" dur="500" fill="hold"/>
                                        <p:tgtEl>
                                          <p:spTgt spid="29"/>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1000"/>
                                  </p:stCondLst>
                                  <p:childTnLst>
                                    <p:set>
                                      <p:cBhvr>
                                        <p:cTn id="28" dur="1" fill="hold">
                                          <p:stCondLst>
                                            <p:cond delay="0"/>
                                          </p:stCondLst>
                                        </p:cTn>
                                        <p:tgtEl>
                                          <p:spTgt spid="30"/>
                                        </p:tgtEl>
                                        <p:attrNameLst>
                                          <p:attrName>style.visibility</p:attrName>
                                        </p:attrNameLst>
                                      </p:cBhvr>
                                      <p:to>
                                        <p:strVal val="visible"/>
                                      </p:to>
                                    </p:set>
                                    <p:animEffect transition="in" filter="fade">
                                      <p:cBhvr>
                                        <p:cTn id="29" dur="500"/>
                                        <p:tgtEl>
                                          <p:spTgt spid="30"/>
                                        </p:tgtEl>
                                      </p:cBhvr>
                                    </p:animEffect>
                                    <p:anim calcmode="lin" valueType="num">
                                      <p:cBhvr>
                                        <p:cTn id="30" dur="500" fill="hold"/>
                                        <p:tgtEl>
                                          <p:spTgt spid="30"/>
                                        </p:tgtEl>
                                        <p:attrNameLst>
                                          <p:attrName>ppt_x</p:attrName>
                                        </p:attrNameLst>
                                      </p:cBhvr>
                                      <p:tavLst>
                                        <p:tav tm="0">
                                          <p:val>
                                            <p:strVal val="#ppt_x"/>
                                          </p:val>
                                        </p:tav>
                                        <p:tav tm="100000">
                                          <p:val>
                                            <p:strVal val="#ppt_x"/>
                                          </p:val>
                                        </p:tav>
                                      </p:tavLst>
                                    </p:anim>
                                    <p:anim calcmode="lin" valueType="num">
                                      <p:cBhvr>
                                        <p:cTn id="31" dur="500" fill="hold"/>
                                        <p:tgtEl>
                                          <p:spTgt spid="30"/>
                                        </p:tgtEl>
                                        <p:attrNameLst>
                                          <p:attrName>ppt_y</p:attrName>
                                        </p:attrNameLst>
                                      </p:cBhvr>
                                      <p:tavLst>
                                        <p:tav tm="0">
                                          <p:val>
                                            <p:strVal val="#ppt_y+.1"/>
                                          </p:val>
                                        </p:tav>
                                        <p:tav tm="100000">
                                          <p:val>
                                            <p:strVal val="#ppt_y"/>
                                          </p:val>
                                        </p:tav>
                                      </p:tavLst>
                                    </p:anim>
                                  </p:childTnLst>
                                </p:cTn>
                              </p:par>
                              <p:par>
                                <p:cTn id="32" presetID="16" presetClass="entr" presetSubtype="21" fill="hold" nodeType="withEffect">
                                  <p:stCondLst>
                                    <p:cond delay="1250"/>
                                  </p:stCondLst>
                                  <p:childTnLst>
                                    <p:set>
                                      <p:cBhvr>
                                        <p:cTn id="33" dur="1" fill="hold">
                                          <p:stCondLst>
                                            <p:cond delay="0"/>
                                          </p:stCondLst>
                                        </p:cTn>
                                        <p:tgtEl>
                                          <p:spTgt spid="33"/>
                                        </p:tgtEl>
                                        <p:attrNameLst>
                                          <p:attrName>style.visibility</p:attrName>
                                        </p:attrNameLst>
                                      </p:cBhvr>
                                      <p:to>
                                        <p:strVal val="visible"/>
                                      </p:to>
                                    </p:set>
                                    <p:animEffect transition="in" filter="barn(inVertical)">
                                      <p:cBhvr>
                                        <p:cTn id="34" dur="500"/>
                                        <p:tgtEl>
                                          <p:spTgt spid="33"/>
                                        </p:tgtEl>
                                      </p:cBhvr>
                                    </p:animEffect>
                                  </p:childTnLst>
                                </p:cTn>
                              </p:par>
                              <p:par>
                                <p:cTn id="35" presetID="22" presetClass="entr" presetSubtype="8" fill="hold" grpId="0" nodeType="withEffect">
                                  <p:stCondLst>
                                    <p:cond delay="1250"/>
                                  </p:stCondLst>
                                  <p:childTnLst>
                                    <p:set>
                                      <p:cBhvr>
                                        <p:cTn id="36" dur="1" fill="hold">
                                          <p:stCondLst>
                                            <p:cond delay="0"/>
                                          </p:stCondLst>
                                        </p:cTn>
                                        <p:tgtEl>
                                          <p:spTgt spid="3">
                                            <p:txEl>
                                              <p:pRg st="0" end="0"/>
                                            </p:txEl>
                                          </p:spTgt>
                                        </p:tgtEl>
                                        <p:attrNameLst>
                                          <p:attrName>style.visibility</p:attrName>
                                        </p:attrNameLst>
                                      </p:cBhvr>
                                      <p:to>
                                        <p:strVal val="visible"/>
                                      </p:to>
                                    </p:set>
                                    <p:animEffect transition="in" filter="wipe(left)">
                                      <p:cBhvr>
                                        <p:cTn id="3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2" grpId="1" animBg="1"/>
      <p:bldP spid="22" grpId="2" animBg="1"/>
      <p:bldP spid="3" grpId="0" build="p">
        <p:tmplLst>
          <p:tmpl lvl="1">
            <p:tnLst>
              <p:par>
                <p:cTn presetID="22" presetClass="entr" presetSubtype="8" fill="hold" nodeType="withEffect">
                  <p:stCondLst>
                    <p:cond delay="125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Rectangle 9"/>
          <p:cNvSpPr/>
          <p:nvPr userDrawn="1"/>
        </p:nvSpPr>
        <p:spPr>
          <a:xfrm>
            <a:off x="-12032" y="6566905"/>
            <a:ext cx="12204032" cy="294784"/>
          </a:xfrm>
          <a:prstGeom prst="rect">
            <a:avLst/>
          </a:prstGeom>
          <a:solidFill>
            <a:srgbClr val="81CE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12032" y="6278267"/>
            <a:ext cx="12204032" cy="294784"/>
          </a:xfrm>
          <a:prstGeom prst="rect">
            <a:avLst/>
          </a:prstGeom>
          <a:solidFill>
            <a:srgbClr val="D6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a:stretch>
            <a:fillRect/>
          </a:stretch>
        </p:blipFill>
        <p:spPr>
          <a:xfrm>
            <a:off x="10619116" y="6035148"/>
            <a:ext cx="1086814" cy="832183"/>
          </a:xfrm>
          <a:prstGeom prst="rect">
            <a:avLst/>
          </a:prstGeom>
        </p:spPr>
      </p:pic>
      <p:sp>
        <p:nvSpPr>
          <p:cNvPr id="8" name="Rectangle 7"/>
          <p:cNvSpPr/>
          <p:nvPr userDrawn="1"/>
        </p:nvSpPr>
        <p:spPr>
          <a:xfrm>
            <a:off x="-12032" y="-5535"/>
            <a:ext cx="12204032" cy="294784"/>
          </a:xfrm>
          <a:prstGeom prst="rect">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7663" y="1235080"/>
            <a:ext cx="10807183" cy="4941883"/>
          </a:xfrm>
        </p:spPr>
        <p:txBody>
          <a:bodyPr/>
          <a:lstStyle>
            <a:lvl1pPr>
              <a:defRPr sz="1600">
                <a:latin typeface="Myriad Pro" panose="020B0503030403020204" pitchFamily="34" charset="0"/>
              </a:defRPr>
            </a:lvl1pPr>
            <a:lvl2pPr>
              <a:defRPr sz="1400">
                <a:latin typeface="Myriad Pro" panose="020B0503030403020204" pitchFamily="34" charset="0"/>
              </a:defRPr>
            </a:lvl2pPr>
            <a:lvl3pPr>
              <a:defRPr sz="1200">
                <a:latin typeface="Myriad Pro" panose="020B0503030403020204" pitchFamily="34" charset="0"/>
              </a:defRPr>
            </a:lvl3pPr>
            <a:lvl4pPr>
              <a:defRPr sz="1100">
                <a:latin typeface="Myriad Pro" panose="020B0503030403020204" pitchFamily="34" charset="0"/>
              </a:defRPr>
            </a:lvl4pPr>
            <a:lvl5pPr>
              <a:defRPr sz="1050">
                <a:latin typeface="Myriad Pro" panose="020B0503030403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74AD344-66F4-44E7-A88A-167EF3C73B9C}" type="datetime1">
              <a:rPr lang="en-US" smtClean="0"/>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6145E-3F68-4645-B6A8-E9886B0E8FFF}" type="slidenum">
              <a:rPr lang="en-US" smtClean="0"/>
              <a:t>‹#›</a:t>
            </a:fld>
            <a:endParaRPr lang="en-US"/>
          </a:p>
        </p:txBody>
      </p:sp>
      <p:pic>
        <p:nvPicPr>
          <p:cNvPr id="7" name="Picture 6"/>
          <p:cNvPicPr>
            <a:picLocks noChangeAspect="1"/>
          </p:cNvPicPr>
          <p:nvPr userDrawn="1"/>
        </p:nvPicPr>
        <p:blipFill>
          <a:blip r:embed="rId3"/>
          <a:stretch>
            <a:fillRect/>
          </a:stretch>
        </p:blipFill>
        <p:spPr>
          <a:xfrm>
            <a:off x="-9331" y="-9331"/>
            <a:ext cx="1422000" cy="1542583"/>
          </a:xfrm>
          <a:prstGeom prst="rect">
            <a:avLst/>
          </a:prstGeom>
        </p:spPr>
      </p:pic>
      <p:pic>
        <p:nvPicPr>
          <p:cNvPr id="12" name="Picture 11"/>
          <p:cNvPicPr>
            <a:picLocks noChangeAspect="1"/>
          </p:cNvPicPr>
          <p:nvPr userDrawn="1"/>
        </p:nvPicPr>
        <p:blipFill>
          <a:blip r:embed="rId4"/>
          <a:stretch>
            <a:fillRect/>
          </a:stretch>
        </p:blipFill>
        <p:spPr>
          <a:xfrm>
            <a:off x="10752753" y="517854"/>
            <a:ext cx="1202094" cy="365546"/>
          </a:xfrm>
          <a:prstGeom prst="rect">
            <a:avLst/>
          </a:prstGeom>
        </p:spPr>
      </p:pic>
      <p:sp>
        <p:nvSpPr>
          <p:cNvPr id="2" name="Title 1"/>
          <p:cNvSpPr>
            <a:spLocks noGrp="1"/>
          </p:cNvSpPr>
          <p:nvPr>
            <p:ph type="title" hasCustomPrompt="1"/>
          </p:nvPr>
        </p:nvSpPr>
        <p:spPr>
          <a:xfrm>
            <a:off x="1147664" y="365126"/>
            <a:ext cx="9349275" cy="717226"/>
          </a:xfrm>
        </p:spPr>
        <p:txBody>
          <a:bodyPr>
            <a:normAutofit/>
          </a:bodyPr>
          <a:lstStyle>
            <a:lvl1pPr>
              <a:defRPr sz="2000" b="1">
                <a:solidFill>
                  <a:srgbClr val="009A9B"/>
                </a:solidFill>
                <a:latin typeface="Myriad Pro" panose="020B0503030403020204" pitchFamily="34" charset="0"/>
              </a:defRPr>
            </a:lvl1pPr>
          </a:lstStyle>
          <a:p>
            <a:r>
              <a:rPr lang="en-US" dirty="0"/>
              <a:t>CLICK TO EDIT MASTER TITLE STYLE</a:t>
            </a:r>
          </a:p>
        </p:txBody>
      </p:sp>
    </p:spTree>
    <p:extLst>
      <p:ext uri="{BB962C8B-B14F-4D97-AF65-F5344CB8AC3E}">
        <p14:creationId xmlns:p14="http://schemas.microsoft.com/office/powerpoint/2010/main" val="1989091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par>
                                <p:cTn id="17" presetID="22" presetClass="entr" presetSubtype="8" fill="hold" grpId="0" nodeType="withEffect">
                                  <p:stCondLst>
                                    <p:cond delay="250"/>
                                  </p:stCondLst>
                                  <p:childTnLst>
                                    <p:set>
                                      <p:cBhvr>
                                        <p:cTn id="18" dur="1" fill="hold">
                                          <p:stCondLst>
                                            <p:cond delay="0"/>
                                          </p:stCondLst>
                                        </p:cTn>
                                        <p:tgtEl>
                                          <p:spTgt spid="2"/>
                                        </p:tgtEl>
                                        <p:attrNameLst>
                                          <p:attrName>style.visibility</p:attrName>
                                        </p:attrNameLst>
                                      </p:cBhvr>
                                      <p:to>
                                        <p:strVal val="visible"/>
                                      </p:to>
                                    </p:set>
                                    <p:animEffect transition="in" filter="wipe(left)">
                                      <p:cBhvr>
                                        <p:cTn id="19" dur="500"/>
                                        <p:tgtEl>
                                          <p:spTgt spid="2"/>
                                        </p:tgtEl>
                                      </p:cBhvr>
                                    </p:animEffect>
                                  </p:childTnLst>
                                </p:cTn>
                              </p:par>
                              <p:par>
                                <p:cTn id="20" presetID="22" presetClass="entr" presetSubtype="4" fill="hold" nodeType="withEffect">
                                  <p:stCondLst>
                                    <p:cond delay="25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par>
                                <p:cTn id="23" presetID="42" presetClass="entr" presetSubtype="0" fill="hold" nodeType="withEffect">
                                  <p:stCondLst>
                                    <p:cond delay="25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anim calcmode="lin" valueType="num">
                                      <p:cBhvr>
                                        <p:cTn id="26" dur="500" fill="hold"/>
                                        <p:tgtEl>
                                          <p:spTgt spid="9"/>
                                        </p:tgtEl>
                                        <p:attrNameLst>
                                          <p:attrName>ppt_x</p:attrName>
                                        </p:attrNameLst>
                                      </p:cBhvr>
                                      <p:tavLst>
                                        <p:tav tm="0">
                                          <p:val>
                                            <p:strVal val="#ppt_x"/>
                                          </p:val>
                                        </p:tav>
                                        <p:tav tm="100000">
                                          <p:val>
                                            <p:strVal val="#ppt_x"/>
                                          </p:val>
                                        </p:tav>
                                      </p:tavLst>
                                    </p:anim>
                                    <p:anim calcmode="lin" valueType="num">
                                      <p:cBhvr>
                                        <p:cTn id="27" dur="500" fill="hold"/>
                                        <p:tgtEl>
                                          <p:spTgt spid="9"/>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50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fade">
                                      <p:cBhvr>
                                        <p:cTn id="30" dur="500"/>
                                        <p:tgtEl>
                                          <p:spTgt spid="3">
                                            <p:txEl>
                                              <p:pRg st="0" end="0"/>
                                            </p:txEl>
                                          </p:spTgt>
                                        </p:tgtEl>
                                      </p:cBhvr>
                                    </p:animEffect>
                                    <p:anim calcmode="lin" valueType="num">
                                      <p:cBhvr>
                                        <p:cTn id="3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2" dur="500" fill="hold"/>
                                        <p:tgtEl>
                                          <p:spTgt spid="3">
                                            <p:txEl>
                                              <p:pRg st="0" end="0"/>
                                            </p:txEl>
                                          </p:spTgt>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750"/>
                                  </p:stCondLst>
                                  <p:childTnLst>
                                    <p:set>
                                      <p:cBhvr>
                                        <p:cTn id="34" dur="1" fill="hold">
                                          <p:stCondLst>
                                            <p:cond delay="0"/>
                                          </p:stCondLst>
                                        </p:cTn>
                                        <p:tgtEl>
                                          <p:spTgt spid="3">
                                            <p:txEl>
                                              <p:pRg st="1" end="1"/>
                                            </p:txEl>
                                          </p:spTgt>
                                        </p:tgtEl>
                                        <p:attrNameLst>
                                          <p:attrName>style.visibility</p:attrName>
                                        </p:attrNameLst>
                                      </p:cBhvr>
                                      <p:to>
                                        <p:strVal val="visible"/>
                                      </p:to>
                                    </p:set>
                                    <p:animEffect transition="in" filter="fade">
                                      <p:cBhvr>
                                        <p:cTn id="35" dur="500"/>
                                        <p:tgtEl>
                                          <p:spTgt spid="3">
                                            <p:txEl>
                                              <p:pRg st="1" end="1"/>
                                            </p:txEl>
                                          </p:spTgt>
                                        </p:tgtEl>
                                      </p:cBhvr>
                                    </p:animEffect>
                                    <p:anim calcmode="lin" valueType="num">
                                      <p:cBhvr>
                                        <p:cTn id="3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1" end="1"/>
                                            </p:txEl>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1000"/>
                                  </p:stCondLst>
                                  <p:childTnLst>
                                    <p:set>
                                      <p:cBhvr>
                                        <p:cTn id="39" dur="1" fill="hold">
                                          <p:stCondLst>
                                            <p:cond delay="0"/>
                                          </p:stCondLst>
                                        </p:cTn>
                                        <p:tgtEl>
                                          <p:spTgt spid="3">
                                            <p:txEl>
                                              <p:pRg st="2" end="2"/>
                                            </p:txEl>
                                          </p:spTgt>
                                        </p:tgtEl>
                                        <p:attrNameLst>
                                          <p:attrName>style.visibility</p:attrName>
                                        </p:attrNameLst>
                                      </p:cBhvr>
                                      <p:to>
                                        <p:strVal val="visible"/>
                                      </p:to>
                                    </p:set>
                                    <p:animEffect transition="in" filter="fade">
                                      <p:cBhvr>
                                        <p:cTn id="40" dur="500"/>
                                        <p:tgtEl>
                                          <p:spTgt spid="3">
                                            <p:txEl>
                                              <p:pRg st="2" end="2"/>
                                            </p:txEl>
                                          </p:spTgt>
                                        </p:tgtEl>
                                      </p:cBhvr>
                                    </p:animEffect>
                                    <p:anim calcmode="lin" valueType="num">
                                      <p:cBhvr>
                                        <p:cTn id="4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2" dur="500" fill="hold"/>
                                        <p:tgtEl>
                                          <p:spTgt spid="3">
                                            <p:txEl>
                                              <p:pRg st="2" end="2"/>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1250"/>
                                  </p:stCondLst>
                                  <p:childTnLst>
                                    <p:set>
                                      <p:cBhvr>
                                        <p:cTn id="44" dur="1" fill="hold">
                                          <p:stCondLst>
                                            <p:cond delay="0"/>
                                          </p:stCondLst>
                                        </p:cTn>
                                        <p:tgtEl>
                                          <p:spTgt spid="3">
                                            <p:txEl>
                                              <p:pRg st="3" end="3"/>
                                            </p:txEl>
                                          </p:spTgt>
                                        </p:tgtEl>
                                        <p:attrNameLst>
                                          <p:attrName>style.visibility</p:attrName>
                                        </p:attrNameLst>
                                      </p:cBhvr>
                                      <p:to>
                                        <p:strVal val="visible"/>
                                      </p:to>
                                    </p:set>
                                    <p:animEffect transition="in" filter="fade">
                                      <p:cBhvr>
                                        <p:cTn id="45" dur="500"/>
                                        <p:tgtEl>
                                          <p:spTgt spid="3">
                                            <p:txEl>
                                              <p:pRg st="3" end="3"/>
                                            </p:txEl>
                                          </p:spTgt>
                                        </p:tgtEl>
                                      </p:cBhvr>
                                    </p:animEffect>
                                    <p:anim calcmode="lin" valueType="num">
                                      <p:cBhvr>
                                        <p:cTn id="4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7" dur="500" fill="hold"/>
                                        <p:tgtEl>
                                          <p:spTgt spid="3">
                                            <p:txEl>
                                              <p:pRg st="3" end="3"/>
                                            </p:tx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1500"/>
                                  </p:stCondLst>
                                  <p:childTnLst>
                                    <p:set>
                                      <p:cBhvr>
                                        <p:cTn id="49" dur="1" fill="hold">
                                          <p:stCondLst>
                                            <p:cond delay="0"/>
                                          </p:stCondLst>
                                        </p:cTn>
                                        <p:tgtEl>
                                          <p:spTgt spid="3">
                                            <p:txEl>
                                              <p:pRg st="4" end="4"/>
                                            </p:txEl>
                                          </p:spTgt>
                                        </p:tgtEl>
                                        <p:attrNameLst>
                                          <p:attrName>style.visibility</p:attrName>
                                        </p:attrNameLst>
                                      </p:cBhvr>
                                      <p:to>
                                        <p:strVal val="visible"/>
                                      </p:to>
                                    </p:set>
                                    <p:animEffect transition="in" filter="fade">
                                      <p:cBhvr>
                                        <p:cTn id="50" dur="500"/>
                                        <p:tgtEl>
                                          <p:spTgt spid="3">
                                            <p:txEl>
                                              <p:pRg st="4" end="4"/>
                                            </p:txEl>
                                          </p:spTgt>
                                        </p:tgtEl>
                                      </p:cBhvr>
                                    </p:animEffect>
                                    <p:anim calcmode="lin" valueType="num">
                                      <p:cBhvr>
                                        <p:cTn id="5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2"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0" grpId="2" animBg="1"/>
      <p:bldP spid="10" grpId="3" animBg="1"/>
      <p:bldP spid="10" grpId="4" animBg="1"/>
      <p:bldP spid="10" grpId="5" animBg="1"/>
      <p:bldP spid="11" grpId="0" animBg="1"/>
      <p:bldP spid="11" grpId="1" animBg="1"/>
      <p:bldP spid="11" grpId="2" animBg="1"/>
      <p:bldP spid="11" grpId="3" animBg="1"/>
      <p:bldP spid="11" grpId="4" animBg="1"/>
      <p:bldP spid="11" grpId="5" animBg="1"/>
      <p:bldP spid="8" grpId="0" animBg="1"/>
      <p:bldP spid="8" grpId="1" animBg="1"/>
      <p:bldP spid="8" grpId="2" animBg="1"/>
      <p:bldP spid="8" grpId="3" animBg="1"/>
      <p:bldP spid="8" grpId="4" animBg="1"/>
      <p:bldP spid="8" grpId="5" animBg="1"/>
      <p:bldP spid="3" grpId="0" uiExpand="1" build="p">
        <p:tmplLst>
          <p:tmpl lvl="1">
            <p:tnLst>
              <p:par>
                <p:cTn presetID="42" presetClass="entr" presetSubtype="0" fill="hold" nodeType="withEffect">
                  <p:stCondLst>
                    <p:cond delay="50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2">
            <p:tnLst>
              <p:par>
                <p:cTn presetID="42" presetClass="entr" presetSubtype="0" fill="hold" nodeType="withEffect">
                  <p:stCondLst>
                    <p:cond delay="75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3">
            <p:tnLst>
              <p:par>
                <p:cTn presetID="42" presetClass="entr" presetSubtype="0" fill="hold" nodeType="withEffect">
                  <p:stCondLst>
                    <p:cond delay="100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4">
            <p:tnLst>
              <p:par>
                <p:cTn presetID="42" presetClass="entr" presetSubtype="0" fill="hold" nodeType="withEffect">
                  <p:stCondLst>
                    <p:cond delay="125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5">
            <p:tnLst>
              <p:par>
                <p:cTn presetID="42" presetClass="entr" presetSubtype="0" fill="hold" nodeType="withEffect">
                  <p:stCondLst>
                    <p:cond delay="150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Lst>
      </p:bldP>
      <p:bldP spid="2" grpId="0"/>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8" name="Rectangle 7"/>
          <p:cNvSpPr/>
          <p:nvPr userDrawn="1"/>
        </p:nvSpPr>
        <p:spPr>
          <a:xfrm>
            <a:off x="-12032" y="-5535"/>
            <a:ext cx="12204032" cy="294784"/>
          </a:xfrm>
          <a:prstGeom prst="rect">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7663" y="1235080"/>
            <a:ext cx="10807183" cy="4941883"/>
          </a:xfrm>
        </p:spPr>
        <p:txBody>
          <a:bodyPr/>
          <a:lstStyle>
            <a:lvl1pPr>
              <a:defRPr sz="1600">
                <a:latin typeface="Myriad Pro" panose="020B0503030403020204" pitchFamily="34" charset="0"/>
              </a:defRPr>
            </a:lvl1pPr>
            <a:lvl2pPr>
              <a:defRPr sz="1400">
                <a:latin typeface="Myriad Pro" panose="020B0503030403020204" pitchFamily="34" charset="0"/>
              </a:defRPr>
            </a:lvl2pPr>
            <a:lvl3pPr>
              <a:defRPr sz="1200">
                <a:latin typeface="Myriad Pro" panose="020B0503030403020204" pitchFamily="34" charset="0"/>
              </a:defRPr>
            </a:lvl3pPr>
            <a:lvl4pPr>
              <a:defRPr sz="1100">
                <a:latin typeface="Myriad Pro" panose="020B0503030403020204" pitchFamily="34" charset="0"/>
              </a:defRPr>
            </a:lvl4pPr>
            <a:lvl5pPr>
              <a:defRPr sz="1050">
                <a:latin typeface="Myriad Pro" panose="020B0503030403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C00223D-12DA-4C29-B0F0-29DCFD713E2B}" type="datetime1">
              <a:rPr lang="en-US" smtClean="0"/>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6145E-3F68-4645-B6A8-E9886B0E8FFF}" type="slidenum">
              <a:rPr lang="en-US" smtClean="0"/>
              <a:t>‹#›</a:t>
            </a:fld>
            <a:endParaRPr lang="en-US"/>
          </a:p>
        </p:txBody>
      </p:sp>
      <p:pic>
        <p:nvPicPr>
          <p:cNvPr id="7" name="Picture 6"/>
          <p:cNvPicPr>
            <a:picLocks noChangeAspect="1"/>
          </p:cNvPicPr>
          <p:nvPr userDrawn="1"/>
        </p:nvPicPr>
        <p:blipFill>
          <a:blip r:embed="rId2"/>
          <a:stretch>
            <a:fillRect/>
          </a:stretch>
        </p:blipFill>
        <p:spPr>
          <a:xfrm>
            <a:off x="-9331" y="-9331"/>
            <a:ext cx="1422000" cy="1542583"/>
          </a:xfrm>
          <a:prstGeom prst="rect">
            <a:avLst/>
          </a:prstGeom>
        </p:spPr>
      </p:pic>
      <p:pic>
        <p:nvPicPr>
          <p:cNvPr id="12" name="Picture 11"/>
          <p:cNvPicPr>
            <a:picLocks noChangeAspect="1"/>
          </p:cNvPicPr>
          <p:nvPr userDrawn="1"/>
        </p:nvPicPr>
        <p:blipFill>
          <a:blip r:embed="rId3"/>
          <a:stretch>
            <a:fillRect/>
          </a:stretch>
        </p:blipFill>
        <p:spPr>
          <a:xfrm>
            <a:off x="10752753" y="517854"/>
            <a:ext cx="1202094" cy="365546"/>
          </a:xfrm>
          <a:prstGeom prst="rect">
            <a:avLst/>
          </a:prstGeom>
        </p:spPr>
      </p:pic>
      <p:sp>
        <p:nvSpPr>
          <p:cNvPr id="2" name="Title 1"/>
          <p:cNvSpPr>
            <a:spLocks noGrp="1"/>
          </p:cNvSpPr>
          <p:nvPr>
            <p:ph type="title" hasCustomPrompt="1"/>
          </p:nvPr>
        </p:nvSpPr>
        <p:spPr>
          <a:xfrm>
            <a:off x="1147664" y="365126"/>
            <a:ext cx="9349275" cy="717226"/>
          </a:xfrm>
        </p:spPr>
        <p:txBody>
          <a:bodyPr>
            <a:normAutofit/>
          </a:bodyPr>
          <a:lstStyle>
            <a:lvl1pPr>
              <a:defRPr sz="2000" b="1">
                <a:solidFill>
                  <a:srgbClr val="009A9B"/>
                </a:solidFill>
                <a:latin typeface="Myriad Pro" panose="020B0503030403020204" pitchFamily="34" charset="0"/>
              </a:defRPr>
            </a:lvl1pPr>
          </a:lstStyle>
          <a:p>
            <a:r>
              <a:rPr lang="en-US" dirty="0"/>
              <a:t>CLICK TO EDIT MASTER TITLE STYLE</a:t>
            </a:r>
          </a:p>
        </p:txBody>
      </p:sp>
    </p:spTree>
    <p:extLst>
      <p:ext uri="{BB962C8B-B14F-4D97-AF65-F5344CB8AC3E}">
        <p14:creationId xmlns:p14="http://schemas.microsoft.com/office/powerpoint/2010/main" val="1584568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par>
                                <p:cTn id="9" presetID="22" presetClass="entr" presetSubtype="8" fill="hold" grpId="0" nodeType="withEffect">
                                  <p:stCondLst>
                                    <p:cond delay="25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par>
                                <p:cTn id="12" presetID="22" presetClass="entr" presetSubtype="4" fill="hold" nodeType="withEffect">
                                  <p:stCondLst>
                                    <p:cond delay="250"/>
                                  </p:stCondLst>
                                  <p:childTnLst>
                                    <p:set>
                                      <p:cBhvr>
                                        <p:cTn id="13" dur="1" fill="hold">
                                          <p:stCondLst>
                                            <p:cond delay="0"/>
                                          </p:stCondLst>
                                        </p:cTn>
                                        <p:tgtEl>
                                          <p:spTgt spid="7"/>
                                        </p:tgtEl>
                                        <p:attrNameLst>
                                          <p:attrName>style.visibility</p:attrName>
                                        </p:attrNameLst>
                                      </p:cBhvr>
                                      <p:to>
                                        <p:strVal val="visible"/>
                                      </p:to>
                                    </p:set>
                                    <p:animEffect transition="in" filter="wipe(down)">
                                      <p:cBhvr>
                                        <p:cTn id="14" dur="500"/>
                                        <p:tgtEl>
                                          <p:spTgt spid="7"/>
                                        </p:tgtEl>
                                      </p:cBhvr>
                                    </p:animEffect>
                                  </p:childTnLst>
                                </p:cTn>
                              </p:par>
                              <p:par>
                                <p:cTn id="15" presetID="42" presetClass="entr" presetSubtype="0" fill="hold" grpId="0" nodeType="withEffect">
                                  <p:stCondLst>
                                    <p:cond delay="50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anim calcmode="lin" valueType="num">
                                      <p:cBhvr>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500" fill="hold"/>
                                        <p:tgtEl>
                                          <p:spTgt spid="3">
                                            <p:txEl>
                                              <p:pRg st="0" end="0"/>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75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anim calcmode="lin" valueType="num">
                                      <p:cBhvr>
                                        <p:cTn id="2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500" fill="hold"/>
                                        <p:tgtEl>
                                          <p:spTgt spid="3">
                                            <p:txEl>
                                              <p:pRg st="1" end="1"/>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100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anim calcmode="lin" valueType="num">
                                      <p:cBhvr>
                                        <p:cTn id="2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500" fill="hold"/>
                                        <p:tgtEl>
                                          <p:spTgt spid="3">
                                            <p:txEl>
                                              <p:pRg st="2" end="2"/>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125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500"/>
                                        <p:tgtEl>
                                          <p:spTgt spid="3">
                                            <p:txEl>
                                              <p:pRg st="3" end="3"/>
                                            </p:txEl>
                                          </p:spTgt>
                                        </p:tgtEl>
                                      </p:cBhvr>
                                    </p:animEffect>
                                    <p:anim calcmode="lin" valueType="num">
                                      <p:cBhvr>
                                        <p:cTn id="3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4" dur="500" fill="hold"/>
                                        <p:tgtEl>
                                          <p:spTgt spid="3">
                                            <p:txEl>
                                              <p:pRg st="3" end="3"/>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150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500"/>
                                        <p:tgtEl>
                                          <p:spTgt spid="3">
                                            <p:txEl>
                                              <p:pRg st="4" end="4"/>
                                            </p:txEl>
                                          </p:spTgt>
                                        </p:tgtEl>
                                      </p:cBhvr>
                                    </p:animEffect>
                                    <p:anim calcmode="lin" valueType="num">
                                      <p:cBhvr>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uiExpand="1" build="p">
        <p:tmplLst>
          <p:tmpl lvl="1">
            <p:tnLst>
              <p:par>
                <p:cTn presetID="42" presetClass="entr" presetSubtype="0" fill="hold" nodeType="withEffect">
                  <p:stCondLst>
                    <p:cond delay="50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2">
            <p:tnLst>
              <p:par>
                <p:cTn presetID="42" presetClass="entr" presetSubtype="0" fill="hold" nodeType="withEffect">
                  <p:stCondLst>
                    <p:cond delay="75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3">
            <p:tnLst>
              <p:par>
                <p:cTn presetID="42" presetClass="entr" presetSubtype="0" fill="hold" nodeType="withEffect">
                  <p:stCondLst>
                    <p:cond delay="100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4">
            <p:tnLst>
              <p:par>
                <p:cTn presetID="42" presetClass="entr" presetSubtype="0" fill="hold" nodeType="withEffect">
                  <p:stCondLst>
                    <p:cond delay="125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5">
            <p:tnLst>
              <p:par>
                <p:cTn presetID="42" presetClass="entr" presetSubtype="0" fill="hold" nodeType="withEffect">
                  <p:stCondLst>
                    <p:cond delay="150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Lst>
      </p:bldP>
      <p:bldP spid="2" grpId="0"/>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E5F4B28-2B83-48B8-BC43-DBE30A216792}" type="datetime1">
              <a:rPr lang="en-US" smtClean="0"/>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6145E-3F68-4645-B6A8-E9886B0E8FFF}" type="slidenum">
              <a:rPr lang="en-US" smtClean="0"/>
              <a:t>‹#›</a:t>
            </a:fld>
            <a:endParaRPr lang="en-US"/>
          </a:p>
        </p:txBody>
      </p:sp>
    </p:spTree>
    <p:extLst>
      <p:ext uri="{BB962C8B-B14F-4D97-AF65-F5344CB8AC3E}">
        <p14:creationId xmlns:p14="http://schemas.microsoft.com/office/powerpoint/2010/main" val="458560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3BE5549-5A40-46BE-84FA-E5D31970629A}" type="datetime1">
              <a:rPr lang="en-US" smtClean="0"/>
              <a:t>10/5/2022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46145E-3F68-4645-B6A8-E9886B0E8FFF}" type="slidenum">
              <a:rPr lang="en-US" smtClean="0"/>
              <a:t>‹#›</a:t>
            </a:fld>
            <a:endParaRPr lang="en-US"/>
          </a:p>
        </p:txBody>
      </p:sp>
    </p:spTree>
    <p:extLst>
      <p:ext uri="{BB962C8B-B14F-4D97-AF65-F5344CB8AC3E}">
        <p14:creationId xmlns:p14="http://schemas.microsoft.com/office/powerpoint/2010/main" val="2819650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DAAABD0-D098-4D4A-87E2-A64864B7E7AD}" type="datetime1">
              <a:rPr lang="en-US" smtClean="0"/>
              <a:t>10/5/2022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46145E-3F68-4645-B6A8-E9886B0E8FFF}" type="slidenum">
              <a:rPr lang="en-US" smtClean="0"/>
              <a:t>‹#›</a:t>
            </a:fld>
            <a:endParaRPr lang="en-US"/>
          </a:p>
        </p:txBody>
      </p:sp>
    </p:spTree>
    <p:extLst>
      <p:ext uri="{BB962C8B-B14F-4D97-AF65-F5344CB8AC3E}">
        <p14:creationId xmlns:p14="http://schemas.microsoft.com/office/powerpoint/2010/main" val="1303473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BDB75BF-F1FE-46D0-8611-C2121FAABF94}" type="datetime1">
              <a:rPr lang="en-US" smtClean="0"/>
              <a:t>10/5/2022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46145E-3F68-4645-B6A8-E9886B0E8FFF}" type="slidenum">
              <a:rPr lang="en-US" smtClean="0"/>
              <a:t>‹#›</a:t>
            </a:fld>
            <a:endParaRPr lang="en-US"/>
          </a:p>
        </p:txBody>
      </p:sp>
    </p:spTree>
    <p:extLst>
      <p:ext uri="{BB962C8B-B14F-4D97-AF65-F5344CB8AC3E}">
        <p14:creationId xmlns:p14="http://schemas.microsoft.com/office/powerpoint/2010/main" val="3953325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69751C-A55A-473E-9D0D-659A0B10B3BE}" type="datetime1">
              <a:rPr lang="en-US" smtClean="0"/>
              <a:t>10/5/2022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46145E-3F68-4645-B6A8-E9886B0E8FFF}" type="slidenum">
              <a:rPr lang="en-US" smtClean="0"/>
              <a:t>‹#›</a:t>
            </a:fld>
            <a:endParaRPr lang="en-US"/>
          </a:p>
        </p:txBody>
      </p:sp>
    </p:spTree>
    <p:extLst>
      <p:ext uri="{BB962C8B-B14F-4D97-AF65-F5344CB8AC3E}">
        <p14:creationId xmlns:p14="http://schemas.microsoft.com/office/powerpoint/2010/main" val="1003793981"/>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2" r:id="rId3"/>
    <p:sldLayoutId id="2147483650" r:id="rId4"/>
    <p:sldLayoutId id="2147483661"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mailto:masriyanto.tasman@antam.com" TargetMode="External"/><Relationship Id="rId2" Type="http://schemas.openxmlformats.org/officeDocument/2006/relationships/hyperlink" Target="mailto:sekretimscm.sultra@antam.com"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mailto:widya.arianty@antam.com" TargetMode="External"/><Relationship Id="rId2" Type="http://schemas.openxmlformats.org/officeDocument/2006/relationships/hyperlink" Target="mailto:imron.pratama@antam.com" TargetMode="External"/><Relationship Id="rId1" Type="http://schemas.openxmlformats.org/officeDocument/2006/relationships/slideLayout" Target="../slideLayouts/slideLayout4.xml"/><Relationship Id="rId5" Type="http://schemas.openxmlformats.org/officeDocument/2006/relationships/hyperlink" Target="mailto:zulpryadi@antam.com" TargetMode="External"/><Relationship Id="rId4" Type="http://schemas.openxmlformats.org/officeDocument/2006/relationships/hyperlink" Target="mailto:fajaradi.prabowo@antam.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36027" y="2906973"/>
            <a:ext cx="6851173" cy="588281"/>
          </a:xfrm>
        </p:spPr>
        <p:txBody>
          <a:bodyPr>
            <a:noAutofit/>
          </a:bodyPr>
          <a:lstStyle/>
          <a:p>
            <a:pPr algn="l">
              <a:buClr>
                <a:prstClr val="white"/>
              </a:buClr>
            </a:pPr>
            <a:r>
              <a:rPr lang="en-US" dirty="0">
                <a:solidFill>
                  <a:srgbClr val="FF0000"/>
                </a:solidFill>
                <a:effectLst>
                  <a:outerShdw blurRad="38100" dist="38100" dir="2700000" algn="tl">
                    <a:srgbClr val="000000">
                      <a:alpha val="43137"/>
                    </a:srgbClr>
                  </a:outerShdw>
                </a:effectLst>
                <a:latin typeface="+mn-lt"/>
                <a:cs typeface="Arial" panose="020B0604020202020204" pitchFamily="34" charset="0"/>
              </a:rPr>
              <a:t>PENJELASAN LELANG ULANG TAHAP I</a:t>
            </a:r>
            <a:endParaRPr lang="en-US" dirty="0">
              <a:solidFill>
                <a:srgbClr val="407472"/>
              </a:solidFill>
              <a:latin typeface="+mn-lt"/>
              <a:cs typeface="Arial" panose="020B0604020202020204" pitchFamily="34" charset="0"/>
            </a:endParaRPr>
          </a:p>
        </p:txBody>
      </p:sp>
      <p:cxnSp>
        <p:nvCxnSpPr>
          <p:cNvPr id="6" name="Straight Connector 5"/>
          <p:cNvCxnSpPr/>
          <p:nvPr/>
        </p:nvCxnSpPr>
        <p:spPr>
          <a:xfrm>
            <a:off x="5077268" y="3495255"/>
            <a:ext cx="56118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077268" y="4080871"/>
            <a:ext cx="5611868"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8490857" y="246743"/>
            <a:ext cx="3396343" cy="89988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4141" y="246743"/>
            <a:ext cx="2929773" cy="1077445"/>
          </a:xfrm>
          <a:prstGeom prst="rect">
            <a:avLst/>
          </a:prstGeom>
        </p:spPr>
      </p:pic>
      <p:sp>
        <p:nvSpPr>
          <p:cNvPr id="18" name="Rectangle 17"/>
          <p:cNvSpPr/>
          <p:nvPr/>
        </p:nvSpPr>
        <p:spPr>
          <a:xfrm>
            <a:off x="217713" y="451635"/>
            <a:ext cx="1262743" cy="754743"/>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 name="Title 1"/>
          <p:cNvSpPr txBox="1">
            <a:spLocks/>
          </p:cNvSpPr>
          <p:nvPr/>
        </p:nvSpPr>
        <p:spPr>
          <a:xfrm>
            <a:off x="5077268" y="3611939"/>
            <a:ext cx="7114732" cy="379130"/>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3200" b="1" kern="1200">
                <a:solidFill>
                  <a:srgbClr val="009A9B"/>
                </a:solidFill>
                <a:latin typeface="Myriad Pro" panose="020B0503030403020204" pitchFamily="34" charset="0"/>
                <a:ea typeface="+mj-ea"/>
                <a:cs typeface="+mj-cs"/>
              </a:defRPr>
            </a:lvl1pPr>
          </a:lstStyle>
          <a:p>
            <a:pPr algn="l">
              <a:lnSpc>
                <a:spcPct val="100000"/>
              </a:lnSpc>
              <a:buClr>
                <a:prstClr val="white"/>
              </a:buClr>
            </a:pPr>
            <a:r>
              <a:rPr lang="fr-FR" sz="2000" b="1" dirty="0">
                <a:effectLst/>
                <a:latin typeface="Trebuchet MS" panose="020B0603020202020204" pitchFamily="34" charset="0"/>
                <a:ea typeface="Times New Roman" panose="02020603050405020304" pitchFamily="18" charset="0"/>
                <a:cs typeface="Times New Roman" panose="02020603050405020304" pitchFamily="18" charset="0"/>
              </a:rPr>
              <a:t>JASA PEMBANGUNAN INSTALASI AIR HDPE TAPUNOPAKA</a:t>
            </a:r>
            <a:endParaRPr lang="nb-NO" sz="2800" dirty="0">
              <a:solidFill>
                <a:srgbClr val="407472"/>
              </a:solidFill>
              <a:latin typeface="+mn-lt"/>
              <a:cs typeface="Arial" panose="020B0604020202020204" pitchFamily="34" charset="0"/>
            </a:endParaRPr>
          </a:p>
        </p:txBody>
      </p:sp>
      <p:sp>
        <p:nvSpPr>
          <p:cNvPr id="4" name="TextBox 3">
            <a:extLst>
              <a:ext uri="{FF2B5EF4-FFF2-40B4-BE49-F238E27FC236}">
                <a16:creationId xmlns:a16="http://schemas.microsoft.com/office/drawing/2014/main" id="{6CB67BAD-5877-5698-FB32-369A65EDCF06}"/>
              </a:ext>
            </a:extLst>
          </p:cNvPr>
          <p:cNvSpPr txBox="1"/>
          <p:nvPr/>
        </p:nvSpPr>
        <p:spPr>
          <a:xfrm>
            <a:off x="4849504" y="6356350"/>
            <a:ext cx="2492992" cy="307777"/>
          </a:xfrm>
          <a:prstGeom prst="rect">
            <a:avLst/>
          </a:prstGeom>
          <a:noFill/>
        </p:spPr>
        <p:txBody>
          <a:bodyPr wrap="square" rtlCol="0">
            <a:spAutoFit/>
          </a:bodyPr>
          <a:lstStyle/>
          <a:p>
            <a:pPr algn="ctr"/>
            <a:r>
              <a:rPr lang="en-US" sz="1400" b="1" dirty="0"/>
              <a:t>Pomalaa, 5 </a:t>
            </a:r>
            <a:r>
              <a:rPr lang="en-US" sz="1400" b="1" dirty="0" err="1"/>
              <a:t>Oktober</a:t>
            </a:r>
            <a:r>
              <a:rPr lang="en-US" sz="1400" b="1" dirty="0"/>
              <a:t> 2022</a:t>
            </a:r>
            <a:endParaRPr lang="en-ID" sz="1400" b="1" dirty="0"/>
          </a:p>
        </p:txBody>
      </p:sp>
    </p:spTree>
    <p:extLst>
      <p:ext uri="{BB962C8B-B14F-4D97-AF65-F5344CB8AC3E}">
        <p14:creationId xmlns:p14="http://schemas.microsoft.com/office/powerpoint/2010/main" val="3574948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85267" y="2077703"/>
            <a:ext cx="6510938" cy="607022"/>
          </a:xfrm>
        </p:spPr>
        <p:txBody>
          <a:bodyPr>
            <a:normAutofit/>
          </a:bodyPr>
          <a:lstStyle/>
          <a:p>
            <a:pPr marL="457200" indent="-457200">
              <a:buFont typeface="Wingdings" panose="05000000000000000000" pitchFamily="2" charset="2"/>
              <a:buChar char="q"/>
            </a:pPr>
            <a:r>
              <a:rPr lang="id-ID" sz="2400" dirty="0">
                <a:latin typeface="+mn-lt"/>
              </a:rPr>
              <a:t>P</a:t>
            </a:r>
            <a:r>
              <a:rPr lang="en-US" sz="2400" dirty="0">
                <a:latin typeface="+mn-lt"/>
              </a:rPr>
              <a:t>roses </a:t>
            </a:r>
            <a:r>
              <a:rPr lang="en-US" sz="2400" dirty="0" err="1">
                <a:latin typeface="+mn-lt"/>
              </a:rPr>
              <a:t>Pengadaan</a:t>
            </a:r>
            <a:endParaRPr lang="en-US" sz="2400" dirty="0">
              <a:latin typeface="+mn-lt"/>
            </a:endParaRPr>
          </a:p>
        </p:txBody>
      </p:sp>
      <p:sp>
        <p:nvSpPr>
          <p:cNvPr id="9" name="Title 1"/>
          <p:cNvSpPr txBox="1">
            <a:spLocks/>
          </p:cNvSpPr>
          <p:nvPr/>
        </p:nvSpPr>
        <p:spPr>
          <a:xfrm>
            <a:off x="5585267" y="2589332"/>
            <a:ext cx="6510938" cy="60702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kern="1200">
                <a:solidFill>
                  <a:srgbClr val="009A9B"/>
                </a:solidFill>
                <a:latin typeface="Myriad Pro" panose="020B0503030403020204" pitchFamily="34" charset="0"/>
                <a:ea typeface="+mj-ea"/>
                <a:cs typeface="+mj-cs"/>
              </a:defRPr>
            </a:lvl1pPr>
          </a:lstStyle>
          <a:p>
            <a:pPr marL="457200" indent="-457200">
              <a:buFont typeface="Wingdings" panose="05000000000000000000" pitchFamily="2" charset="2"/>
              <a:buChar char="q"/>
            </a:pPr>
            <a:r>
              <a:rPr lang="id-ID" sz="2400" dirty="0">
                <a:latin typeface="+mn-lt"/>
              </a:rPr>
              <a:t>P</a:t>
            </a:r>
            <a:r>
              <a:rPr lang="en-US" sz="2400" dirty="0" err="1">
                <a:latin typeface="+mn-lt"/>
              </a:rPr>
              <a:t>enjelasan</a:t>
            </a:r>
            <a:r>
              <a:rPr lang="en-US" sz="2400" dirty="0">
                <a:latin typeface="+mn-lt"/>
              </a:rPr>
              <a:t> Proses </a:t>
            </a:r>
            <a:r>
              <a:rPr lang="en-US" sz="2400" dirty="0" err="1">
                <a:latin typeface="+mn-lt"/>
              </a:rPr>
              <a:t>Pelelangan</a:t>
            </a:r>
            <a:r>
              <a:rPr lang="en-US" sz="2400" dirty="0">
                <a:latin typeface="+mn-lt"/>
              </a:rPr>
              <a:t> </a:t>
            </a:r>
            <a:r>
              <a:rPr lang="en-US" sz="2400" dirty="0" err="1">
                <a:latin typeface="+mn-lt"/>
              </a:rPr>
              <a:t>Ulang</a:t>
            </a:r>
            <a:endParaRPr lang="en-US" sz="2400" dirty="0">
              <a:latin typeface="+mn-lt"/>
            </a:endParaRPr>
          </a:p>
        </p:txBody>
      </p:sp>
      <p:sp>
        <p:nvSpPr>
          <p:cNvPr id="10" name="Title 1"/>
          <p:cNvSpPr txBox="1">
            <a:spLocks/>
          </p:cNvSpPr>
          <p:nvPr/>
        </p:nvSpPr>
        <p:spPr>
          <a:xfrm>
            <a:off x="5585267" y="3100960"/>
            <a:ext cx="6510938" cy="60702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kern="1200">
                <a:solidFill>
                  <a:srgbClr val="009A9B"/>
                </a:solidFill>
                <a:latin typeface="Myriad Pro" panose="020B0503030403020204" pitchFamily="34" charset="0"/>
                <a:ea typeface="+mj-ea"/>
                <a:cs typeface="+mj-cs"/>
              </a:defRPr>
            </a:lvl1pPr>
          </a:lstStyle>
          <a:p>
            <a:pPr marL="457200" indent="-457200">
              <a:buFont typeface="Wingdings" panose="05000000000000000000" pitchFamily="2" charset="2"/>
              <a:buChar char="q"/>
            </a:pPr>
            <a:r>
              <a:rPr lang="en-US" sz="2400" dirty="0">
                <a:latin typeface="+mn-lt"/>
              </a:rPr>
              <a:t>Cara </a:t>
            </a:r>
            <a:r>
              <a:rPr lang="en-US" sz="2400" dirty="0" err="1">
                <a:latin typeface="+mn-lt"/>
              </a:rPr>
              <a:t>Penyampaian</a:t>
            </a:r>
            <a:r>
              <a:rPr lang="en-US" sz="2400" dirty="0">
                <a:latin typeface="+mn-lt"/>
              </a:rPr>
              <a:t> </a:t>
            </a:r>
            <a:r>
              <a:rPr lang="en-US" sz="2400" dirty="0" err="1">
                <a:latin typeface="+mn-lt"/>
              </a:rPr>
              <a:t>Dokumen</a:t>
            </a:r>
            <a:r>
              <a:rPr lang="en-US" sz="2400" dirty="0">
                <a:latin typeface="+mn-lt"/>
              </a:rPr>
              <a:t> </a:t>
            </a:r>
            <a:r>
              <a:rPr lang="en-US" sz="2400" dirty="0" err="1">
                <a:latin typeface="+mn-lt"/>
              </a:rPr>
              <a:t>Tahap</a:t>
            </a:r>
            <a:r>
              <a:rPr lang="en-US" sz="2400" dirty="0">
                <a:latin typeface="+mn-lt"/>
              </a:rPr>
              <a:t> 1</a:t>
            </a:r>
          </a:p>
        </p:txBody>
      </p:sp>
      <p:sp>
        <p:nvSpPr>
          <p:cNvPr id="11" name="Title 1"/>
          <p:cNvSpPr txBox="1">
            <a:spLocks/>
          </p:cNvSpPr>
          <p:nvPr/>
        </p:nvSpPr>
        <p:spPr>
          <a:xfrm>
            <a:off x="5585267" y="3667853"/>
            <a:ext cx="6510938" cy="60702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kern="1200">
                <a:solidFill>
                  <a:srgbClr val="009A9B"/>
                </a:solidFill>
                <a:latin typeface="Myriad Pro" panose="020B0503030403020204" pitchFamily="34" charset="0"/>
                <a:ea typeface="+mj-ea"/>
                <a:cs typeface="+mj-cs"/>
              </a:defRPr>
            </a:lvl1pPr>
          </a:lstStyle>
          <a:p>
            <a:pPr marL="457200" indent="-457200">
              <a:buFont typeface="Wingdings" panose="05000000000000000000" pitchFamily="2" charset="2"/>
              <a:buChar char="q"/>
            </a:pPr>
            <a:r>
              <a:rPr lang="en-US" sz="2400" dirty="0" err="1">
                <a:latin typeface="+mn-lt"/>
              </a:rPr>
              <a:t>Penjelasan</a:t>
            </a:r>
            <a:r>
              <a:rPr lang="en-US" sz="2400" dirty="0">
                <a:latin typeface="+mn-lt"/>
              </a:rPr>
              <a:t> Teknis dan </a:t>
            </a:r>
            <a:r>
              <a:rPr lang="en-US" sz="2400" dirty="0" err="1">
                <a:latin typeface="+mn-lt"/>
              </a:rPr>
              <a:t>Ketentuan</a:t>
            </a:r>
            <a:r>
              <a:rPr lang="en-US" sz="2400" dirty="0">
                <a:latin typeface="+mn-lt"/>
              </a:rPr>
              <a:t> </a:t>
            </a:r>
            <a:r>
              <a:rPr lang="en-US" sz="2400" dirty="0" err="1">
                <a:latin typeface="+mn-lt"/>
              </a:rPr>
              <a:t>Umum</a:t>
            </a:r>
            <a:endParaRPr lang="en-US" sz="2400" dirty="0">
              <a:latin typeface="+mn-lt"/>
            </a:endParaRPr>
          </a:p>
        </p:txBody>
      </p:sp>
    </p:spTree>
    <p:extLst>
      <p:ext uri="{BB962C8B-B14F-4D97-AF65-F5344CB8AC3E}">
        <p14:creationId xmlns:p14="http://schemas.microsoft.com/office/powerpoint/2010/main" val="3334979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28206" y="449599"/>
            <a:ext cx="9060024" cy="717226"/>
          </a:xfrm>
        </p:spPr>
        <p:txBody>
          <a:bodyPr>
            <a:normAutofit/>
          </a:bodyPr>
          <a:lstStyle/>
          <a:p>
            <a:r>
              <a:rPr lang="en-US" sz="3600" dirty="0">
                <a:latin typeface="+mn-lt"/>
              </a:rPr>
              <a:t>PROSES PENGADAAN LELANG ULANG TAHAP 1</a:t>
            </a:r>
          </a:p>
        </p:txBody>
      </p:sp>
      <p:graphicFrame>
        <p:nvGraphicFramePr>
          <p:cNvPr id="19" name="Diagram 18"/>
          <p:cNvGraphicFramePr/>
          <p:nvPr>
            <p:extLst>
              <p:ext uri="{D42A27DB-BD31-4B8C-83A1-F6EECF244321}">
                <p14:modId xmlns:p14="http://schemas.microsoft.com/office/powerpoint/2010/main" val="4206306749"/>
              </p:ext>
            </p:extLst>
          </p:nvPr>
        </p:nvGraphicFramePr>
        <p:xfrm>
          <a:off x="1011935" y="1334588"/>
          <a:ext cx="10698481" cy="43869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8108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73381" y="637394"/>
            <a:ext cx="9349275" cy="717226"/>
          </a:xfrm>
        </p:spPr>
        <p:txBody>
          <a:bodyPr>
            <a:normAutofit/>
          </a:bodyPr>
          <a:lstStyle/>
          <a:p>
            <a:r>
              <a:rPr lang="en-US" sz="3200" dirty="0"/>
              <a:t>PENJELASAN PROSES PELELANGAN</a:t>
            </a:r>
            <a:endParaRPr lang="en-US" sz="3200" dirty="0">
              <a:latin typeface="+mn-lt"/>
            </a:endParaRPr>
          </a:p>
        </p:txBody>
      </p:sp>
      <p:sp>
        <p:nvSpPr>
          <p:cNvPr id="2" name="Rectangle 1"/>
          <p:cNvSpPr/>
          <p:nvPr/>
        </p:nvSpPr>
        <p:spPr>
          <a:xfrm>
            <a:off x="698971" y="1317168"/>
            <a:ext cx="11270116" cy="3465051"/>
          </a:xfrm>
          <a:prstGeom prst="rect">
            <a:avLst/>
          </a:prstGeom>
        </p:spPr>
        <p:txBody>
          <a:bodyPr wrap="square">
            <a:spAutoFit/>
          </a:bodyPr>
          <a:lstStyle/>
          <a:p>
            <a:pPr marL="354965" marR="5080" indent="-342900" algn="just">
              <a:lnSpc>
                <a:spcPts val="1839"/>
              </a:lnSpc>
              <a:spcBef>
                <a:spcPts val="330"/>
              </a:spcBef>
              <a:buFontTx/>
              <a:buAutoNum type="arabicPeriod"/>
              <a:tabLst>
                <a:tab pos="355600" algn="l"/>
              </a:tabLst>
            </a:pPr>
            <a:r>
              <a:rPr lang="en-US" sz="1600" spc="-50" dirty="0">
                <a:latin typeface="+mj-lt"/>
                <a:cs typeface="Trebuchet MS"/>
              </a:rPr>
              <a:t>PT </a:t>
            </a:r>
            <a:r>
              <a:rPr lang="en-US" sz="1600" spc="-50" dirty="0" err="1">
                <a:latin typeface="+mj-lt"/>
                <a:cs typeface="Trebuchet MS"/>
              </a:rPr>
              <a:t>Antam</a:t>
            </a:r>
            <a:r>
              <a:rPr lang="en-US" sz="1600" spc="-50" dirty="0">
                <a:latin typeface="+mj-lt"/>
                <a:cs typeface="Trebuchet MS"/>
              </a:rPr>
              <a:t> </a:t>
            </a:r>
            <a:r>
              <a:rPr lang="en-US" sz="1600" spc="-50" dirty="0" err="1">
                <a:latin typeface="+mj-lt"/>
                <a:cs typeface="Trebuchet MS"/>
              </a:rPr>
              <a:t>Tbk</a:t>
            </a:r>
            <a:r>
              <a:rPr lang="en-US" sz="1600" spc="-50" dirty="0">
                <a:latin typeface="+mj-lt"/>
                <a:cs typeface="Trebuchet MS"/>
              </a:rPr>
              <a:t> </a:t>
            </a:r>
            <a:r>
              <a:rPr lang="en-US" sz="1600" spc="-50" dirty="0" err="1">
                <a:latin typeface="+mj-lt"/>
                <a:cs typeface="Trebuchet MS"/>
              </a:rPr>
              <a:t>tidak</a:t>
            </a:r>
            <a:r>
              <a:rPr lang="en-US" sz="1600" spc="-50" dirty="0">
                <a:latin typeface="+mj-lt"/>
                <a:cs typeface="Trebuchet MS"/>
              </a:rPr>
              <a:t> </a:t>
            </a:r>
            <a:r>
              <a:rPr lang="en-US" sz="1600" spc="-50" dirty="0" err="1">
                <a:latin typeface="+mj-lt"/>
                <a:cs typeface="Trebuchet MS"/>
              </a:rPr>
              <a:t>menggunakan</a:t>
            </a:r>
            <a:r>
              <a:rPr lang="en-US" sz="1600" spc="-50" dirty="0">
                <a:latin typeface="+mj-lt"/>
                <a:cs typeface="Trebuchet MS"/>
              </a:rPr>
              <a:t> </a:t>
            </a:r>
            <a:r>
              <a:rPr lang="en-US" sz="1600" b="1" i="1" spc="-50" dirty="0" err="1">
                <a:latin typeface="+mj-lt"/>
                <a:cs typeface="Trebuchet MS"/>
              </a:rPr>
              <a:t>Keppres</a:t>
            </a:r>
            <a:r>
              <a:rPr lang="en-US" sz="1600" b="1" i="1" spc="-50" dirty="0">
                <a:latin typeface="+mj-lt"/>
                <a:cs typeface="Trebuchet MS"/>
              </a:rPr>
              <a:t> 80/</a:t>
            </a:r>
            <a:r>
              <a:rPr lang="en-US" sz="1600" b="1" i="1" spc="-50" dirty="0" err="1">
                <a:latin typeface="+mj-lt"/>
                <a:cs typeface="Trebuchet MS"/>
              </a:rPr>
              <a:t>Perpres</a:t>
            </a:r>
            <a:r>
              <a:rPr lang="en-US" sz="1600" b="1" i="1" spc="-50" dirty="0">
                <a:latin typeface="+mj-lt"/>
                <a:cs typeface="Trebuchet MS"/>
              </a:rPr>
              <a:t> 54/</a:t>
            </a:r>
            <a:r>
              <a:rPr lang="en-US" sz="1600" b="1" i="1" spc="-50" dirty="0" err="1">
                <a:latin typeface="+mj-lt"/>
                <a:cs typeface="Trebuchet MS"/>
              </a:rPr>
              <a:t>Perpres</a:t>
            </a:r>
            <a:r>
              <a:rPr lang="en-US" sz="1600" b="1" i="1" spc="-50" dirty="0">
                <a:latin typeface="+mj-lt"/>
                <a:cs typeface="Trebuchet MS"/>
              </a:rPr>
              <a:t> 70</a:t>
            </a:r>
            <a:r>
              <a:rPr lang="en-US" sz="1600" spc="-50" dirty="0">
                <a:latin typeface="+mj-lt"/>
                <a:cs typeface="Trebuchet MS"/>
              </a:rPr>
              <a:t>, yang </a:t>
            </a:r>
            <a:r>
              <a:rPr lang="en-US" sz="1600" spc="-50" dirty="0" err="1">
                <a:latin typeface="+mj-lt"/>
                <a:cs typeface="Trebuchet MS"/>
              </a:rPr>
              <a:t>Antam</a:t>
            </a:r>
            <a:r>
              <a:rPr lang="en-US" sz="1600" spc="-50" dirty="0">
                <a:latin typeface="+mj-lt"/>
                <a:cs typeface="Trebuchet MS"/>
              </a:rPr>
              <a:t> </a:t>
            </a:r>
            <a:r>
              <a:rPr lang="en-US" sz="1600" spc="-50" dirty="0" err="1">
                <a:latin typeface="+mj-lt"/>
                <a:cs typeface="Trebuchet MS"/>
              </a:rPr>
              <a:t>gunakan</a:t>
            </a:r>
            <a:r>
              <a:rPr lang="en-US" sz="1600" spc="-50" dirty="0">
                <a:latin typeface="+mj-lt"/>
                <a:cs typeface="Trebuchet MS"/>
              </a:rPr>
              <a:t> </a:t>
            </a:r>
            <a:r>
              <a:rPr lang="en-US" sz="1600" spc="-50" dirty="0" err="1">
                <a:latin typeface="+mj-lt"/>
                <a:cs typeface="Trebuchet MS"/>
              </a:rPr>
              <a:t>adalah</a:t>
            </a:r>
            <a:r>
              <a:rPr lang="en-US" sz="1600" spc="-50" dirty="0">
                <a:latin typeface="+mj-lt"/>
                <a:cs typeface="Trebuchet MS"/>
              </a:rPr>
              <a:t> </a:t>
            </a:r>
            <a:r>
              <a:rPr lang="en-US" sz="1600" spc="-50" dirty="0" err="1">
                <a:latin typeface="+mj-lt"/>
                <a:cs typeface="Trebuchet MS"/>
              </a:rPr>
              <a:t>kepdir</a:t>
            </a:r>
            <a:r>
              <a:rPr lang="en-US" sz="1600" spc="-50" dirty="0">
                <a:latin typeface="+mj-lt"/>
                <a:cs typeface="Trebuchet MS"/>
              </a:rPr>
              <a:t> </a:t>
            </a:r>
            <a:r>
              <a:rPr lang="en-US" sz="1600" b="1" i="1" spc="-50" dirty="0">
                <a:latin typeface="+mj-lt"/>
                <a:cs typeface="Trebuchet MS"/>
              </a:rPr>
              <a:t>No. 333.K/92/DAT/2017 </a:t>
            </a:r>
            <a:r>
              <a:rPr lang="en-US" sz="1600" b="1" i="1" spc="-50" dirty="0" err="1">
                <a:latin typeface="+mj-lt"/>
                <a:cs typeface="Trebuchet MS"/>
              </a:rPr>
              <a:t>beserta</a:t>
            </a:r>
            <a:r>
              <a:rPr lang="en-US" sz="1600" b="1" i="1" spc="-50" dirty="0">
                <a:latin typeface="+mj-lt"/>
                <a:cs typeface="Trebuchet MS"/>
              </a:rPr>
              <a:t> </a:t>
            </a:r>
            <a:r>
              <a:rPr lang="en-US" sz="1600" b="1" i="1" spc="-50" dirty="0" err="1">
                <a:latin typeface="+mj-lt"/>
                <a:cs typeface="Trebuchet MS"/>
              </a:rPr>
              <a:t>perubahannya</a:t>
            </a:r>
            <a:r>
              <a:rPr lang="en-US" sz="1600" spc="-30" dirty="0">
                <a:latin typeface="+mj-lt"/>
                <a:cs typeface="Trebuchet MS"/>
              </a:rPr>
              <a:t>;</a:t>
            </a:r>
          </a:p>
          <a:p>
            <a:pPr marL="354965" marR="5080" indent="-342900" algn="just">
              <a:lnSpc>
                <a:spcPts val="1839"/>
              </a:lnSpc>
              <a:spcBef>
                <a:spcPts val="330"/>
              </a:spcBef>
              <a:buFontTx/>
              <a:buAutoNum type="arabicPeriod"/>
              <a:tabLst>
                <a:tab pos="355600" algn="l"/>
              </a:tabLst>
            </a:pPr>
            <a:r>
              <a:rPr lang="en-US" sz="1600" spc="-30" dirty="0" err="1">
                <a:latin typeface="+mj-lt"/>
                <a:cs typeface="Trebuchet MS"/>
              </a:rPr>
              <a:t>Metode</a:t>
            </a:r>
            <a:r>
              <a:rPr lang="en-US" sz="1600" spc="-95" dirty="0">
                <a:latin typeface="+mj-lt"/>
                <a:cs typeface="Trebuchet MS"/>
              </a:rPr>
              <a:t> </a:t>
            </a:r>
            <a:r>
              <a:rPr lang="en-US" sz="1600" spc="-35" dirty="0" err="1">
                <a:latin typeface="+mj-lt"/>
                <a:cs typeface="Trebuchet MS"/>
              </a:rPr>
              <a:t>Pelelangan</a:t>
            </a:r>
            <a:r>
              <a:rPr lang="en-US" sz="1600" spc="-35" dirty="0">
                <a:latin typeface="+mj-lt"/>
                <a:cs typeface="Trebuchet MS"/>
              </a:rPr>
              <a:t> </a:t>
            </a:r>
            <a:r>
              <a:rPr lang="en-US" sz="1600" spc="-15" dirty="0" err="1">
                <a:latin typeface="+mj-lt"/>
                <a:cs typeface="Trebuchet MS"/>
              </a:rPr>
              <a:t>menggunakan</a:t>
            </a:r>
            <a:r>
              <a:rPr lang="en-US" sz="1600" spc="-110" dirty="0">
                <a:latin typeface="+mj-lt"/>
                <a:cs typeface="Trebuchet MS"/>
              </a:rPr>
              <a:t> </a:t>
            </a:r>
            <a:r>
              <a:rPr lang="en-US" sz="1600" b="1" i="1" spc="-60" dirty="0" err="1">
                <a:latin typeface="+mj-lt"/>
                <a:cs typeface="Trebuchet MS"/>
              </a:rPr>
              <a:t>Metode</a:t>
            </a:r>
            <a:r>
              <a:rPr lang="en-US" sz="1600" b="1" i="1" spc="-95" dirty="0">
                <a:latin typeface="+mj-lt"/>
                <a:cs typeface="Trebuchet MS"/>
              </a:rPr>
              <a:t> </a:t>
            </a:r>
            <a:r>
              <a:rPr lang="en-US" sz="1600" b="1" i="1" spc="-30" dirty="0">
                <a:latin typeface="+mj-lt"/>
                <a:cs typeface="Trebuchet MS"/>
              </a:rPr>
              <a:t>2 </a:t>
            </a:r>
            <a:r>
              <a:rPr lang="en-US" sz="1600" b="1" i="1" spc="-35" dirty="0" err="1">
                <a:latin typeface="+mj-lt"/>
                <a:cs typeface="Trebuchet MS"/>
              </a:rPr>
              <a:t>Tahap</a:t>
            </a:r>
            <a:r>
              <a:rPr lang="en-US" sz="1600" spc="-35" dirty="0">
                <a:latin typeface="+mj-lt"/>
                <a:cs typeface="Trebuchet MS"/>
              </a:rPr>
              <a:t>. </a:t>
            </a:r>
          </a:p>
          <a:p>
            <a:pPr marL="354965" marR="5080" indent="-342900" algn="just">
              <a:lnSpc>
                <a:spcPts val="1839"/>
              </a:lnSpc>
              <a:spcBef>
                <a:spcPts val="330"/>
              </a:spcBef>
              <a:buFontTx/>
              <a:buAutoNum type="arabicPeriod"/>
              <a:tabLst>
                <a:tab pos="355600" algn="l"/>
              </a:tabLst>
            </a:pPr>
            <a:r>
              <a:rPr lang="en-US" sz="1600" dirty="0" err="1">
                <a:latin typeface="+mj-lt"/>
                <a:cs typeface="Trebuchet MS"/>
              </a:rPr>
              <a:t>Penyerahan</a:t>
            </a:r>
            <a:r>
              <a:rPr lang="en-US" sz="1600" dirty="0">
                <a:latin typeface="+mj-lt"/>
                <a:cs typeface="Trebuchet MS"/>
              </a:rPr>
              <a:t> </a:t>
            </a:r>
            <a:r>
              <a:rPr lang="en-US" sz="1600" dirty="0" err="1">
                <a:latin typeface="+mj-lt"/>
                <a:cs typeface="Trebuchet MS"/>
              </a:rPr>
              <a:t>Tahap</a:t>
            </a:r>
            <a:r>
              <a:rPr lang="en-US" sz="1600" dirty="0">
                <a:latin typeface="+mj-lt"/>
                <a:cs typeface="Trebuchet MS"/>
              </a:rPr>
              <a:t> I </a:t>
            </a:r>
            <a:r>
              <a:rPr lang="en-US" sz="1600" dirty="0" err="1">
                <a:latin typeface="+mj-lt"/>
                <a:cs typeface="Trebuchet MS"/>
              </a:rPr>
              <a:t>sesuai</a:t>
            </a:r>
            <a:r>
              <a:rPr lang="en-US" sz="1600" dirty="0">
                <a:latin typeface="+mj-lt"/>
                <a:cs typeface="Trebuchet MS"/>
              </a:rPr>
              <a:t> </a:t>
            </a:r>
            <a:r>
              <a:rPr lang="en-US" sz="1600" dirty="0" err="1">
                <a:latin typeface="+mj-lt"/>
                <a:cs typeface="Trebuchet MS"/>
              </a:rPr>
              <a:t>jadwal</a:t>
            </a:r>
            <a:r>
              <a:rPr lang="en-US" sz="1600" dirty="0">
                <a:latin typeface="+mj-lt"/>
                <a:cs typeface="Trebuchet MS"/>
              </a:rPr>
              <a:t> (</a:t>
            </a:r>
            <a:r>
              <a:rPr lang="en-US" sz="1600" dirty="0" err="1">
                <a:latin typeface="+mj-lt"/>
                <a:cs typeface="Trebuchet MS"/>
              </a:rPr>
              <a:t>waktu</a:t>
            </a:r>
            <a:r>
              <a:rPr lang="en-US" sz="1600" dirty="0">
                <a:latin typeface="+mj-lt"/>
                <a:cs typeface="Trebuchet MS"/>
              </a:rPr>
              <a:t>) yang </a:t>
            </a:r>
            <a:r>
              <a:rPr lang="en-US" sz="1600" dirty="0" err="1">
                <a:latin typeface="+mj-lt"/>
                <a:cs typeface="Trebuchet MS"/>
              </a:rPr>
              <a:t>telah</a:t>
            </a:r>
            <a:r>
              <a:rPr lang="en-US" sz="1600" dirty="0">
                <a:latin typeface="+mj-lt"/>
                <a:cs typeface="Trebuchet MS"/>
              </a:rPr>
              <a:t> </a:t>
            </a:r>
            <a:r>
              <a:rPr lang="en-US" sz="1600" dirty="0" err="1">
                <a:latin typeface="+mj-lt"/>
                <a:cs typeface="Trebuchet MS"/>
              </a:rPr>
              <a:t>ditentukan</a:t>
            </a:r>
            <a:r>
              <a:rPr lang="en-US" sz="1600" dirty="0">
                <a:latin typeface="+mj-lt"/>
                <a:cs typeface="Trebuchet MS"/>
              </a:rPr>
              <a:t> </a:t>
            </a:r>
            <a:r>
              <a:rPr lang="en-US" sz="1600" dirty="0" err="1">
                <a:latin typeface="+mj-lt"/>
                <a:cs typeface="Trebuchet MS"/>
              </a:rPr>
              <a:t>serta</a:t>
            </a:r>
            <a:r>
              <a:rPr lang="en-US" sz="1600" dirty="0">
                <a:latin typeface="+mj-lt"/>
                <a:cs typeface="Trebuchet MS"/>
              </a:rPr>
              <a:t> </a:t>
            </a:r>
            <a:r>
              <a:rPr lang="en-US" sz="1600" spc="-35" dirty="0" err="1">
                <a:latin typeface="+mj-lt"/>
                <a:cs typeface="Trebuchet MS"/>
              </a:rPr>
              <a:t>penilaian</a:t>
            </a:r>
            <a:r>
              <a:rPr lang="en-US" sz="1600" spc="-35" dirty="0">
                <a:latin typeface="+mj-lt"/>
                <a:cs typeface="Trebuchet MS"/>
              </a:rPr>
              <a:t> </a:t>
            </a:r>
            <a:r>
              <a:rPr lang="en-US" sz="1600" spc="-35" dirty="0" err="1">
                <a:latin typeface="+mj-lt"/>
                <a:cs typeface="Trebuchet MS"/>
              </a:rPr>
              <a:t>bersifat</a:t>
            </a:r>
            <a:r>
              <a:rPr lang="en-US" sz="1600" spc="-35" dirty="0">
                <a:latin typeface="+mj-lt"/>
                <a:cs typeface="Trebuchet MS"/>
              </a:rPr>
              <a:t> </a:t>
            </a:r>
            <a:r>
              <a:rPr lang="en-US" sz="1600" i="1" spc="-35" dirty="0">
                <a:latin typeface="+mj-lt"/>
                <a:cs typeface="Trebuchet MS"/>
              </a:rPr>
              <a:t>mandatory</a:t>
            </a:r>
            <a:r>
              <a:rPr lang="en-US" sz="1600" spc="-35" dirty="0">
                <a:latin typeface="+mj-lt"/>
                <a:cs typeface="Trebuchet MS"/>
              </a:rPr>
              <a:t>;</a:t>
            </a:r>
          </a:p>
          <a:p>
            <a:pPr marL="354965" marR="5080" indent="-342900" algn="just">
              <a:lnSpc>
                <a:spcPts val="1839"/>
              </a:lnSpc>
              <a:spcBef>
                <a:spcPts val="330"/>
              </a:spcBef>
              <a:buFontTx/>
              <a:buAutoNum type="arabicPeriod"/>
              <a:tabLst>
                <a:tab pos="355600" algn="l"/>
              </a:tabLst>
            </a:pPr>
            <a:r>
              <a:rPr lang="en-US" sz="1600" spc="-40" dirty="0" err="1">
                <a:latin typeface="+mj-lt"/>
                <a:cs typeface="Trebuchet MS"/>
              </a:rPr>
              <a:t>Persyaratan</a:t>
            </a:r>
            <a:r>
              <a:rPr lang="en-US" sz="1600" spc="-40" dirty="0">
                <a:latin typeface="+mj-lt"/>
                <a:cs typeface="Trebuchet MS"/>
              </a:rPr>
              <a:t> </a:t>
            </a:r>
            <a:r>
              <a:rPr lang="en-US" sz="1600" spc="-55" dirty="0" err="1">
                <a:latin typeface="+mj-lt"/>
                <a:cs typeface="Trebuchet MS"/>
              </a:rPr>
              <a:t>Pelelangan</a:t>
            </a:r>
            <a:r>
              <a:rPr lang="en-US" sz="1600" spc="-55" dirty="0">
                <a:latin typeface="+mj-lt"/>
                <a:cs typeface="Trebuchet MS"/>
              </a:rPr>
              <a:t> </a:t>
            </a:r>
            <a:r>
              <a:rPr lang="en-US" sz="1600" spc="-55" dirty="0" err="1">
                <a:latin typeface="+mj-lt"/>
                <a:cs typeface="Trebuchet MS"/>
              </a:rPr>
              <a:t>Ulang</a:t>
            </a:r>
            <a:r>
              <a:rPr lang="en-US" sz="1600" spc="-35" dirty="0">
                <a:latin typeface="+mj-lt"/>
                <a:cs typeface="Trebuchet MS"/>
              </a:rPr>
              <a:t> </a:t>
            </a:r>
            <a:r>
              <a:rPr lang="en-US" sz="1600" spc="-30" dirty="0" err="1">
                <a:latin typeface="+mj-lt"/>
                <a:cs typeface="Trebuchet MS"/>
              </a:rPr>
              <a:t>adalah</a:t>
            </a:r>
            <a:r>
              <a:rPr lang="en-US" sz="1600" spc="-30" dirty="0">
                <a:latin typeface="+mj-lt"/>
                <a:cs typeface="Trebuchet MS"/>
              </a:rPr>
              <a:t> minimal </a:t>
            </a:r>
            <a:r>
              <a:rPr lang="en-US" sz="1600" spc="-70" dirty="0" err="1">
                <a:latin typeface="+mj-lt"/>
                <a:cs typeface="Trebuchet MS"/>
              </a:rPr>
              <a:t>terdapat</a:t>
            </a:r>
            <a:r>
              <a:rPr lang="en-US" sz="1600" spc="-70" dirty="0">
                <a:latin typeface="+mj-lt"/>
                <a:cs typeface="Trebuchet MS"/>
              </a:rPr>
              <a:t> </a:t>
            </a:r>
            <a:r>
              <a:rPr lang="en-US" sz="1600" spc="105" dirty="0">
                <a:latin typeface="+mj-lt"/>
                <a:cs typeface="Trebuchet MS"/>
              </a:rPr>
              <a:t>1 </a:t>
            </a:r>
            <a:r>
              <a:rPr lang="en-US" sz="1600" spc="-90" dirty="0">
                <a:latin typeface="+mj-lt"/>
                <a:cs typeface="Trebuchet MS"/>
              </a:rPr>
              <a:t>(</a:t>
            </a:r>
            <a:r>
              <a:rPr lang="en-US" sz="1600" spc="-90" dirty="0" err="1">
                <a:latin typeface="+mj-lt"/>
                <a:cs typeface="Trebuchet MS"/>
              </a:rPr>
              <a:t>satu</a:t>
            </a:r>
            <a:r>
              <a:rPr lang="en-US" sz="1600" spc="-90" dirty="0">
                <a:latin typeface="+mj-lt"/>
                <a:cs typeface="Trebuchet MS"/>
              </a:rPr>
              <a:t>) </a:t>
            </a:r>
            <a:r>
              <a:rPr lang="en-US" sz="1600" spc="-35" dirty="0" err="1">
                <a:latin typeface="+mj-lt"/>
                <a:cs typeface="Trebuchet MS"/>
              </a:rPr>
              <a:t>peserta</a:t>
            </a:r>
            <a:r>
              <a:rPr lang="en-US" sz="1600" spc="-35" dirty="0">
                <a:latin typeface="+mj-lt"/>
                <a:cs typeface="Trebuchet MS"/>
              </a:rPr>
              <a:t> </a:t>
            </a:r>
            <a:r>
              <a:rPr lang="en-US" sz="1600" spc="-45" dirty="0">
                <a:latin typeface="+mj-lt"/>
                <a:cs typeface="Trebuchet MS"/>
              </a:rPr>
              <a:t>yang </a:t>
            </a:r>
            <a:r>
              <a:rPr lang="en-US" sz="1600" spc="-30" dirty="0">
                <a:latin typeface="+mj-lt"/>
                <a:cs typeface="Trebuchet MS"/>
              </a:rPr>
              <a:t>lulus </a:t>
            </a:r>
            <a:r>
              <a:rPr lang="en-US" sz="1600" spc="-50" dirty="0" err="1">
                <a:latin typeface="+mj-lt"/>
                <a:cs typeface="Trebuchet MS"/>
              </a:rPr>
              <a:t>administrasi</a:t>
            </a:r>
            <a:r>
              <a:rPr lang="en-US" sz="1600" spc="-50" dirty="0">
                <a:latin typeface="+mj-lt"/>
                <a:cs typeface="Trebuchet MS"/>
              </a:rPr>
              <a:t>, </a:t>
            </a:r>
            <a:r>
              <a:rPr lang="en-US" sz="1600" spc="-40" dirty="0" err="1">
                <a:latin typeface="+mj-lt"/>
                <a:cs typeface="Trebuchet MS"/>
              </a:rPr>
              <a:t>teknis</a:t>
            </a:r>
            <a:r>
              <a:rPr lang="en-US" sz="1600" spc="-40" dirty="0">
                <a:latin typeface="+mj-lt"/>
                <a:cs typeface="Trebuchet MS"/>
              </a:rPr>
              <a:t>  </a:t>
            </a:r>
            <a:r>
              <a:rPr lang="en-US" sz="1600" b="1" spc="-35" dirty="0">
                <a:latin typeface="+mj-lt"/>
                <a:cs typeface="Trebuchet MS"/>
              </a:rPr>
              <a:t>(</a:t>
            </a:r>
            <a:r>
              <a:rPr lang="en-US" sz="1600" b="1" spc="-35" dirty="0" err="1">
                <a:latin typeface="+mj-lt"/>
                <a:cs typeface="Trebuchet MS"/>
              </a:rPr>
              <a:t>Tahap</a:t>
            </a:r>
            <a:r>
              <a:rPr lang="en-US" sz="1600" b="1" spc="-35" dirty="0">
                <a:latin typeface="+mj-lt"/>
                <a:cs typeface="Trebuchet MS"/>
              </a:rPr>
              <a:t> </a:t>
            </a:r>
            <a:r>
              <a:rPr lang="en-US" sz="1600" b="1" spc="-15" dirty="0">
                <a:latin typeface="+mj-lt"/>
                <a:cs typeface="Trebuchet MS"/>
              </a:rPr>
              <a:t>I)</a:t>
            </a:r>
            <a:r>
              <a:rPr lang="en-US" sz="1600" spc="-15" dirty="0">
                <a:latin typeface="+mj-lt"/>
                <a:cs typeface="Trebuchet MS"/>
              </a:rPr>
              <a:t> dan </a:t>
            </a:r>
            <a:r>
              <a:rPr lang="en-US" sz="1600" spc="-25" dirty="0" err="1">
                <a:latin typeface="+mj-lt"/>
                <a:cs typeface="Trebuchet MS"/>
              </a:rPr>
              <a:t>harga</a:t>
            </a:r>
            <a:r>
              <a:rPr lang="en-US" sz="1600" spc="-25" dirty="0">
                <a:latin typeface="+mj-lt"/>
                <a:cs typeface="Trebuchet MS"/>
              </a:rPr>
              <a:t> </a:t>
            </a:r>
            <a:r>
              <a:rPr lang="en-US" sz="1600" spc="-25" dirty="0" err="1">
                <a:latin typeface="+mj-lt"/>
                <a:cs typeface="Trebuchet MS"/>
              </a:rPr>
              <a:t>serta</a:t>
            </a:r>
            <a:r>
              <a:rPr lang="en-US" sz="1600" spc="-25" dirty="0">
                <a:latin typeface="+mj-lt"/>
                <a:cs typeface="Trebuchet MS"/>
              </a:rPr>
              <a:t> Bid Bond </a:t>
            </a:r>
            <a:r>
              <a:rPr lang="en-US" sz="1600" spc="-390" dirty="0">
                <a:latin typeface="+mj-lt"/>
                <a:cs typeface="Trebuchet MS"/>
              </a:rPr>
              <a:t> </a:t>
            </a:r>
            <a:r>
              <a:rPr lang="en-US" sz="1600" b="1" spc="-35" dirty="0">
                <a:latin typeface="+mj-lt"/>
                <a:cs typeface="Trebuchet MS"/>
              </a:rPr>
              <a:t>(</a:t>
            </a:r>
            <a:r>
              <a:rPr lang="en-US" sz="1600" b="1" spc="-35" dirty="0" err="1">
                <a:latin typeface="+mj-lt"/>
                <a:cs typeface="Trebuchet MS"/>
              </a:rPr>
              <a:t>Tahap</a:t>
            </a:r>
            <a:r>
              <a:rPr lang="en-US" sz="1600" b="1" spc="-35" dirty="0">
                <a:latin typeface="+mj-lt"/>
                <a:cs typeface="Trebuchet MS"/>
              </a:rPr>
              <a:t> </a:t>
            </a:r>
            <a:r>
              <a:rPr lang="en-US" sz="1600" b="1" spc="-75" dirty="0">
                <a:latin typeface="+mj-lt"/>
                <a:cs typeface="Trebuchet MS"/>
              </a:rPr>
              <a:t>II);</a:t>
            </a:r>
            <a:endParaRPr lang="en-US" sz="1600" b="1" dirty="0">
              <a:latin typeface="+mj-lt"/>
              <a:cs typeface="Trebuchet MS"/>
            </a:endParaRPr>
          </a:p>
          <a:p>
            <a:pPr marL="354965" marR="5715" indent="-342900" algn="just">
              <a:lnSpc>
                <a:spcPts val="1839"/>
              </a:lnSpc>
              <a:spcBef>
                <a:spcPts val="400"/>
              </a:spcBef>
              <a:buAutoNum type="arabicPeriod"/>
              <a:tabLst>
                <a:tab pos="354965" algn="l"/>
                <a:tab pos="355600" algn="l"/>
              </a:tabLst>
            </a:pPr>
            <a:r>
              <a:rPr lang="en-US" sz="1600" spc="-50" dirty="0">
                <a:latin typeface="+mj-lt"/>
                <a:cs typeface="Trebuchet MS"/>
              </a:rPr>
              <a:t>Pada Proses </a:t>
            </a:r>
            <a:r>
              <a:rPr lang="en-US" sz="1600" spc="-50" dirty="0" err="1">
                <a:latin typeface="+mj-lt"/>
                <a:cs typeface="Trebuchet MS"/>
              </a:rPr>
              <a:t>Lelang</a:t>
            </a:r>
            <a:r>
              <a:rPr lang="en-US" sz="1600" spc="-50" dirty="0">
                <a:latin typeface="+mj-lt"/>
                <a:cs typeface="Trebuchet MS"/>
              </a:rPr>
              <a:t> </a:t>
            </a:r>
            <a:r>
              <a:rPr lang="en-US" sz="1600" spc="-50" dirty="0" err="1">
                <a:latin typeface="+mj-lt"/>
                <a:cs typeface="Trebuchet MS"/>
              </a:rPr>
              <a:t>Ulang</a:t>
            </a:r>
            <a:r>
              <a:rPr lang="en-US" sz="1600" spc="-50" dirty="0">
                <a:latin typeface="+mj-lt"/>
                <a:cs typeface="Trebuchet MS"/>
              </a:rPr>
              <a:t> </a:t>
            </a:r>
            <a:r>
              <a:rPr lang="en-US" sz="1600" spc="-50" dirty="0" err="1">
                <a:latin typeface="+mj-lt"/>
                <a:cs typeface="Trebuchet MS"/>
              </a:rPr>
              <a:t>dibuka</a:t>
            </a:r>
            <a:r>
              <a:rPr lang="en-US" sz="1600" spc="-50" dirty="0">
                <a:latin typeface="+mj-lt"/>
                <a:cs typeface="Trebuchet MS"/>
              </a:rPr>
              <a:t> </a:t>
            </a:r>
            <a:r>
              <a:rPr lang="en-US" sz="1600" spc="-50" dirty="0" err="1">
                <a:latin typeface="+mj-lt"/>
                <a:cs typeface="Trebuchet MS"/>
              </a:rPr>
              <a:t>secara</a:t>
            </a:r>
            <a:r>
              <a:rPr lang="en-US" sz="1600" spc="-50" dirty="0">
                <a:latin typeface="+mj-lt"/>
                <a:cs typeface="Trebuchet MS"/>
              </a:rPr>
              <a:t> </a:t>
            </a:r>
            <a:r>
              <a:rPr lang="en-US" sz="1600" spc="-50" dirty="0" err="1">
                <a:latin typeface="+mj-lt"/>
                <a:cs typeface="Trebuchet MS"/>
              </a:rPr>
              <a:t>umum</a:t>
            </a:r>
            <a:r>
              <a:rPr lang="en-US" sz="1600" spc="-50" dirty="0">
                <a:latin typeface="+mj-lt"/>
                <a:cs typeface="Trebuchet MS"/>
              </a:rPr>
              <a:t> (</a:t>
            </a:r>
            <a:r>
              <a:rPr lang="en-US" sz="1600" spc="-50" dirty="0" err="1">
                <a:latin typeface="+mj-lt"/>
                <a:cs typeface="Trebuchet MS"/>
              </a:rPr>
              <a:t>Tahap</a:t>
            </a:r>
            <a:r>
              <a:rPr lang="en-US" sz="1600" spc="-50" dirty="0">
                <a:latin typeface="+mj-lt"/>
                <a:cs typeface="Trebuchet MS"/>
              </a:rPr>
              <a:t> I) dan </a:t>
            </a:r>
            <a:r>
              <a:rPr lang="en-US" sz="1600" spc="-50" dirty="0" err="1">
                <a:latin typeface="+mj-lt"/>
                <a:cs typeface="Trebuchet MS"/>
              </a:rPr>
              <a:t>jika</a:t>
            </a:r>
            <a:r>
              <a:rPr lang="en-US" sz="1600" spc="-50" dirty="0">
                <a:latin typeface="+mj-lt"/>
                <a:cs typeface="Trebuchet MS"/>
              </a:rPr>
              <a:t> </a:t>
            </a:r>
            <a:r>
              <a:rPr lang="en-US" sz="1600" spc="-50" dirty="0" err="1">
                <a:latin typeface="+mj-lt"/>
                <a:cs typeface="Trebuchet MS"/>
              </a:rPr>
              <a:t>lelang</a:t>
            </a:r>
            <a:r>
              <a:rPr lang="en-US" sz="1600" spc="-50" dirty="0">
                <a:latin typeface="+mj-lt"/>
                <a:cs typeface="Trebuchet MS"/>
              </a:rPr>
              <a:t> </a:t>
            </a:r>
            <a:r>
              <a:rPr lang="en-US" sz="1600" spc="-50" dirty="0" err="1">
                <a:latin typeface="+mj-lt"/>
                <a:cs typeface="Trebuchet MS"/>
              </a:rPr>
              <a:t>ulang</a:t>
            </a:r>
            <a:r>
              <a:rPr lang="en-US" sz="1600" spc="-50" dirty="0">
                <a:latin typeface="+mj-lt"/>
                <a:cs typeface="Trebuchet MS"/>
              </a:rPr>
              <a:t> </a:t>
            </a:r>
            <a:r>
              <a:rPr lang="en-US" sz="1600" spc="-50" dirty="0" err="1">
                <a:latin typeface="+mj-lt"/>
                <a:cs typeface="Trebuchet MS"/>
              </a:rPr>
              <a:t>dilakukan</a:t>
            </a:r>
            <a:r>
              <a:rPr lang="en-US" sz="1600" spc="-50" dirty="0">
                <a:latin typeface="+mj-lt"/>
                <a:cs typeface="Trebuchet MS"/>
              </a:rPr>
              <a:t> pada </a:t>
            </a:r>
            <a:r>
              <a:rPr lang="en-US" sz="1600" spc="-50" dirty="0" err="1">
                <a:latin typeface="+mj-lt"/>
                <a:cs typeface="Trebuchet MS"/>
              </a:rPr>
              <a:t>Tahap</a:t>
            </a:r>
            <a:r>
              <a:rPr lang="en-US" sz="1600" spc="-50" dirty="0">
                <a:latin typeface="+mj-lt"/>
                <a:cs typeface="Trebuchet MS"/>
              </a:rPr>
              <a:t> II, </a:t>
            </a:r>
            <a:r>
              <a:rPr lang="en-US" sz="1600" spc="-50" dirty="0" err="1">
                <a:latin typeface="+mj-lt"/>
                <a:cs typeface="Trebuchet MS"/>
              </a:rPr>
              <a:t>diikuti</a:t>
            </a:r>
            <a:r>
              <a:rPr lang="en-US" sz="1600" spc="-50" dirty="0">
                <a:latin typeface="+mj-lt"/>
                <a:cs typeface="Trebuchet MS"/>
              </a:rPr>
              <a:t> </a:t>
            </a:r>
            <a:r>
              <a:rPr lang="en-US" sz="1600" spc="-50" dirty="0" err="1">
                <a:latin typeface="+mj-lt"/>
                <a:cs typeface="Trebuchet MS"/>
              </a:rPr>
              <a:t>hanya</a:t>
            </a:r>
            <a:r>
              <a:rPr lang="en-US" sz="1600" spc="-50" dirty="0">
                <a:latin typeface="+mj-lt"/>
                <a:cs typeface="Trebuchet MS"/>
              </a:rPr>
              <a:t> yang </a:t>
            </a:r>
            <a:r>
              <a:rPr lang="en-US" sz="1600" spc="-50" dirty="0" err="1">
                <a:latin typeface="+mj-lt"/>
                <a:cs typeface="Trebuchet MS"/>
              </a:rPr>
              <a:t>lolos</a:t>
            </a:r>
            <a:r>
              <a:rPr lang="en-US" sz="1600" spc="-50" dirty="0">
                <a:latin typeface="+mj-lt"/>
                <a:cs typeface="Trebuchet MS"/>
              </a:rPr>
              <a:t> pada </a:t>
            </a:r>
            <a:r>
              <a:rPr lang="en-US" sz="1600" spc="-50" dirty="0" err="1">
                <a:latin typeface="+mj-lt"/>
                <a:cs typeface="Trebuchet MS"/>
              </a:rPr>
              <a:t>Tahap</a:t>
            </a:r>
            <a:r>
              <a:rPr lang="en-US" sz="1600" spc="-50" dirty="0">
                <a:latin typeface="+mj-lt"/>
                <a:cs typeface="Trebuchet MS"/>
              </a:rPr>
              <a:t> II, minimal </a:t>
            </a:r>
            <a:r>
              <a:rPr lang="en-US" sz="1600" spc="-50" dirty="0" err="1">
                <a:latin typeface="+mj-lt"/>
                <a:cs typeface="Trebuchet MS"/>
              </a:rPr>
              <a:t>terdapat</a:t>
            </a:r>
            <a:r>
              <a:rPr lang="en-US" sz="1600" spc="-50" dirty="0">
                <a:latin typeface="+mj-lt"/>
                <a:cs typeface="Trebuchet MS"/>
              </a:rPr>
              <a:t> 1 (</a:t>
            </a:r>
            <a:r>
              <a:rPr lang="en-US" sz="1600" spc="-50" dirty="0" err="1">
                <a:latin typeface="+mj-lt"/>
                <a:cs typeface="Trebuchet MS"/>
              </a:rPr>
              <a:t>satu</a:t>
            </a:r>
            <a:r>
              <a:rPr lang="en-US" sz="1600" spc="-50" dirty="0">
                <a:latin typeface="+mj-lt"/>
                <a:cs typeface="Trebuchet MS"/>
              </a:rPr>
              <a:t>) </a:t>
            </a:r>
            <a:r>
              <a:rPr lang="en-US" sz="1600" spc="-50" dirty="0" err="1">
                <a:latin typeface="+mj-lt"/>
                <a:cs typeface="Trebuchet MS"/>
              </a:rPr>
              <a:t>peserta</a:t>
            </a:r>
            <a:r>
              <a:rPr lang="en-US" sz="1600" spc="-50" dirty="0">
                <a:latin typeface="+mj-lt"/>
                <a:cs typeface="Trebuchet MS"/>
              </a:rPr>
              <a:t> yang lulus </a:t>
            </a:r>
            <a:r>
              <a:rPr lang="en-US" sz="1600" spc="-50" dirty="0" err="1">
                <a:latin typeface="+mj-lt"/>
                <a:cs typeface="Trebuchet MS"/>
              </a:rPr>
              <a:t>Tahap</a:t>
            </a:r>
            <a:r>
              <a:rPr lang="en-US" sz="1600" spc="-50" dirty="0">
                <a:latin typeface="+mj-lt"/>
                <a:cs typeface="Trebuchet MS"/>
              </a:rPr>
              <a:t> II (</a:t>
            </a:r>
            <a:r>
              <a:rPr lang="en-US" sz="1600" spc="-50" dirty="0" err="1">
                <a:latin typeface="+mj-lt"/>
                <a:cs typeface="Trebuchet MS"/>
              </a:rPr>
              <a:t>harga</a:t>
            </a:r>
            <a:r>
              <a:rPr lang="en-US" sz="1600" spc="-50" dirty="0">
                <a:latin typeface="+mj-lt"/>
                <a:cs typeface="Trebuchet MS"/>
              </a:rPr>
              <a:t> dan bid bond).</a:t>
            </a:r>
          </a:p>
          <a:p>
            <a:pPr marL="354965" marR="5715" indent="-342900" algn="just">
              <a:lnSpc>
                <a:spcPts val="1839"/>
              </a:lnSpc>
              <a:spcBef>
                <a:spcPts val="400"/>
              </a:spcBef>
              <a:buAutoNum type="arabicPeriod"/>
              <a:tabLst>
                <a:tab pos="354965" algn="l"/>
                <a:tab pos="355600" algn="l"/>
              </a:tabLst>
            </a:pPr>
            <a:r>
              <a:rPr lang="en-US" sz="1600" spc="-50" dirty="0" err="1">
                <a:latin typeface="+mj-lt"/>
                <a:cs typeface="Trebuchet MS"/>
              </a:rPr>
              <a:t>Pembukaan</a:t>
            </a:r>
            <a:r>
              <a:rPr lang="en-US" sz="1600" spc="-50" dirty="0">
                <a:latin typeface="+mj-lt"/>
                <a:cs typeface="Trebuchet MS"/>
              </a:rPr>
              <a:t> </a:t>
            </a:r>
            <a:r>
              <a:rPr lang="en-US" sz="1600" spc="-50" dirty="0" err="1">
                <a:latin typeface="+mj-lt"/>
                <a:cs typeface="Trebuchet MS"/>
              </a:rPr>
              <a:t>Lelang</a:t>
            </a:r>
            <a:r>
              <a:rPr lang="en-US" sz="1600" spc="-50" dirty="0">
                <a:latin typeface="+mj-lt"/>
                <a:cs typeface="Trebuchet MS"/>
              </a:rPr>
              <a:t> </a:t>
            </a:r>
            <a:r>
              <a:rPr lang="en-US" sz="1600" spc="-50" dirty="0" err="1">
                <a:latin typeface="+mj-lt"/>
                <a:cs typeface="Trebuchet MS"/>
              </a:rPr>
              <a:t>dilakukan</a:t>
            </a:r>
            <a:r>
              <a:rPr lang="en-US" sz="1600" spc="-50" dirty="0">
                <a:latin typeface="+mj-lt"/>
                <a:cs typeface="Trebuchet MS"/>
              </a:rPr>
              <a:t> oleh </a:t>
            </a:r>
            <a:r>
              <a:rPr lang="en-US" sz="1600" spc="-50" dirty="0" err="1">
                <a:latin typeface="+mj-lt"/>
                <a:cs typeface="Trebuchet MS"/>
              </a:rPr>
              <a:t>Panitia</a:t>
            </a:r>
            <a:r>
              <a:rPr lang="en-US" sz="1600" spc="-50" dirty="0">
                <a:latin typeface="+mj-lt"/>
                <a:cs typeface="Trebuchet MS"/>
              </a:rPr>
              <a:t> </a:t>
            </a:r>
            <a:r>
              <a:rPr lang="en-US" sz="1600" spc="-50" dirty="0" err="1">
                <a:latin typeface="+mj-lt"/>
                <a:cs typeface="Trebuchet MS"/>
              </a:rPr>
              <a:t>Lelang</a:t>
            </a:r>
            <a:r>
              <a:rPr lang="en-US" sz="1600" spc="-50" dirty="0">
                <a:latin typeface="+mj-lt"/>
                <a:cs typeface="Trebuchet MS"/>
              </a:rPr>
              <a:t> pada </a:t>
            </a:r>
            <a:r>
              <a:rPr lang="en-US" sz="1600" spc="-50" dirty="0" err="1">
                <a:latin typeface="+mj-lt"/>
                <a:cs typeface="Trebuchet MS"/>
              </a:rPr>
              <a:t>waktu</a:t>
            </a:r>
            <a:r>
              <a:rPr lang="en-US" sz="1600" spc="-50" dirty="0">
                <a:latin typeface="+mj-lt"/>
                <a:cs typeface="Trebuchet MS"/>
              </a:rPr>
              <a:t> yang </a:t>
            </a:r>
            <a:r>
              <a:rPr lang="en-US" sz="1600" spc="-50" dirty="0" err="1">
                <a:latin typeface="+mj-lt"/>
                <a:cs typeface="Trebuchet MS"/>
              </a:rPr>
              <a:t>telah</a:t>
            </a:r>
            <a:r>
              <a:rPr lang="en-US" sz="1600" spc="-50" dirty="0">
                <a:latin typeface="+mj-lt"/>
                <a:cs typeface="Trebuchet MS"/>
              </a:rPr>
              <a:t> </a:t>
            </a:r>
            <a:r>
              <a:rPr lang="en-US" sz="1600" spc="-50" dirty="0" err="1">
                <a:latin typeface="+mj-lt"/>
                <a:cs typeface="Trebuchet MS"/>
              </a:rPr>
              <a:t>ditetapkan</a:t>
            </a:r>
            <a:r>
              <a:rPr lang="en-US" sz="1600" spc="-50" dirty="0">
                <a:latin typeface="+mj-lt"/>
                <a:cs typeface="Trebuchet MS"/>
              </a:rPr>
              <a:t>. </a:t>
            </a:r>
            <a:r>
              <a:rPr lang="en-US" sz="1600" spc="-50" dirty="0" err="1">
                <a:latin typeface="+mj-lt"/>
                <a:cs typeface="Trebuchet MS"/>
              </a:rPr>
              <a:t>Dokumen</a:t>
            </a:r>
            <a:r>
              <a:rPr lang="en-US" sz="1600" spc="-50" dirty="0">
                <a:latin typeface="+mj-lt"/>
                <a:cs typeface="Trebuchet MS"/>
              </a:rPr>
              <a:t> yang </a:t>
            </a:r>
            <a:r>
              <a:rPr lang="en-US" sz="1600" spc="-50" dirty="0" err="1">
                <a:latin typeface="+mj-lt"/>
                <a:cs typeface="Trebuchet MS"/>
              </a:rPr>
              <a:t>terlambat</a:t>
            </a:r>
            <a:r>
              <a:rPr lang="en-US" sz="1600" spc="-50" dirty="0">
                <a:latin typeface="+mj-lt"/>
                <a:cs typeface="Trebuchet MS"/>
              </a:rPr>
              <a:t> </a:t>
            </a:r>
            <a:r>
              <a:rPr lang="en-US" sz="1600" spc="-50" dirty="0" err="1">
                <a:latin typeface="+mj-lt"/>
                <a:cs typeface="Trebuchet MS"/>
              </a:rPr>
              <a:t>diterima</a:t>
            </a:r>
            <a:r>
              <a:rPr lang="en-US" sz="1600" spc="-50" dirty="0">
                <a:latin typeface="+mj-lt"/>
                <a:cs typeface="Trebuchet MS"/>
              </a:rPr>
              <a:t> </a:t>
            </a:r>
            <a:r>
              <a:rPr lang="en-US" sz="1600" spc="-50" dirty="0" err="1">
                <a:latin typeface="+mj-lt"/>
                <a:cs typeface="Trebuchet MS"/>
              </a:rPr>
              <a:t>dari</a:t>
            </a:r>
            <a:r>
              <a:rPr lang="en-US" sz="1600" spc="-50" dirty="0">
                <a:latin typeface="+mj-lt"/>
                <a:cs typeface="Trebuchet MS"/>
              </a:rPr>
              <a:t> </a:t>
            </a:r>
            <a:r>
              <a:rPr lang="en-US" sz="1600" spc="-50" dirty="0" err="1">
                <a:latin typeface="+mj-lt"/>
                <a:cs typeface="Trebuchet MS"/>
              </a:rPr>
              <a:t>waktu</a:t>
            </a:r>
            <a:r>
              <a:rPr lang="en-US" sz="1600" spc="-50" dirty="0">
                <a:latin typeface="+mj-lt"/>
                <a:cs typeface="Trebuchet MS"/>
              </a:rPr>
              <a:t> yang </a:t>
            </a:r>
            <a:r>
              <a:rPr lang="en-US" sz="1600" spc="-50" dirty="0" err="1">
                <a:latin typeface="+mj-lt"/>
                <a:cs typeface="Trebuchet MS"/>
              </a:rPr>
              <a:t>ditetapkan</a:t>
            </a:r>
            <a:r>
              <a:rPr lang="en-US" sz="1600" spc="-50" dirty="0">
                <a:latin typeface="+mj-lt"/>
                <a:cs typeface="Trebuchet MS"/>
              </a:rPr>
              <a:t> </a:t>
            </a:r>
            <a:r>
              <a:rPr lang="en-US" sz="1600" spc="-50" dirty="0" err="1">
                <a:latin typeface="+mj-lt"/>
                <a:cs typeface="Trebuchet MS"/>
              </a:rPr>
              <a:t>akan</a:t>
            </a:r>
            <a:r>
              <a:rPr lang="en-US" sz="1600" spc="-50" dirty="0">
                <a:latin typeface="+mj-lt"/>
                <a:cs typeface="Trebuchet MS"/>
              </a:rPr>
              <a:t> </a:t>
            </a:r>
            <a:r>
              <a:rPr lang="en-US" sz="1600" spc="-50" dirty="0" err="1">
                <a:latin typeface="+mj-lt"/>
                <a:cs typeface="Trebuchet MS"/>
              </a:rPr>
              <a:t>dinyatakan</a:t>
            </a:r>
            <a:r>
              <a:rPr lang="en-US" sz="1600" spc="-50" dirty="0">
                <a:latin typeface="+mj-lt"/>
                <a:cs typeface="Trebuchet MS"/>
              </a:rPr>
              <a:t> </a:t>
            </a:r>
            <a:r>
              <a:rPr lang="en-US" sz="1600" spc="-50" dirty="0" err="1">
                <a:latin typeface="+mj-lt"/>
                <a:cs typeface="Trebuchet MS"/>
              </a:rPr>
              <a:t>gugur</a:t>
            </a:r>
            <a:r>
              <a:rPr lang="en-US" sz="1600" spc="-50" dirty="0">
                <a:latin typeface="+mj-lt"/>
                <a:cs typeface="Trebuchet MS"/>
              </a:rPr>
              <a:t>.</a:t>
            </a:r>
          </a:p>
          <a:p>
            <a:pPr marL="354965" marR="5715" indent="-342900" algn="just">
              <a:lnSpc>
                <a:spcPts val="1839"/>
              </a:lnSpc>
              <a:spcBef>
                <a:spcPts val="400"/>
              </a:spcBef>
              <a:buAutoNum type="arabicPeriod"/>
              <a:tabLst>
                <a:tab pos="354965" algn="l"/>
                <a:tab pos="355600" algn="l"/>
              </a:tabLst>
            </a:pPr>
            <a:r>
              <a:rPr lang="en-US" sz="1600" spc="-50" dirty="0" err="1">
                <a:latin typeface="+mj-lt"/>
                <a:cs typeface="Trebuchet MS"/>
              </a:rPr>
              <a:t>Pelelangan</a:t>
            </a:r>
            <a:r>
              <a:rPr lang="en-US" sz="1600" spc="-50" dirty="0">
                <a:latin typeface="+mj-lt"/>
                <a:cs typeface="Trebuchet MS"/>
              </a:rPr>
              <a:t> 2 </a:t>
            </a:r>
            <a:r>
              <a:rPr lang="en-US" sz="1600" spc="-50" dirty="0" err="1">
                <a:latin typeface="+mj-lt"/>
                <a:cs typeface="Trebuchet MS"/>
              </a:rPr>
              <a:t>Tahap</a:t>
            </a:r>
            <a:r>
              <a:rPr lang="en-US" sz="1600" spc="-50" dirty="0">
                <a:latin typeface="+mj-lt"/>
                <a:cs typeface="Trebuchet MS"/>
              </a:rPr>
              <a:t> </a:t>
            </a:r>
            <a:r>
              <a:rPr lang="en-US" sz="1600" spc="-50" dirty="0" err="1">
                <a:latin typeface="+mj-lt"/>
                <a:cs typeface="Trebuchet MS"/>
              </a:rPr>
              <a:t>hanya</a:t>
            </a:r>
            <a:r>
              <a:rPr lang="en-US" sz="1600" spc="-50" dirty="0">
                <a:latin typeface="+mj-lt"/>
                <a:cs typeface="Trebuchet MS"/>
              </a:rPr>
              <a:t> </a:t>
            </a:r>
            <a:r>
              <a:rPr lang="en-US" sz="1600" spc="-50" dirty="0" err="1">
                <a:latin typeface="+mj-lt"/>
                <a:cs typeface="Trebuchet MS"/>
              </a:rPr>
              <a:t>diikuti</a:t>
            </a:r>
            <a:r>
              <a:rPr lang="en-US" sz="1600" spc="-50" dirty="0">
                <a:latin typeface="+mj-lt"/>
                <a:cs typeface="Trebuchet MS"/>
              </a:rPr>
              <a:t> oleh </a:t>
            </a:r>
            <a:r>
              <a:rPr lang="en-US" sz="1600" spc="-50" dirty="0" err="1">
                <a:latin typeface="+mj-lt"/>
                <a:cs typeface="Trebuchet MS"/>
              </a:rPr>
              <a:t>peserta</a:t>
            </a:r>
            <a:r>
              <a:rPr lang="en-US" sz="1600" spc="-50" dirty="0">
                <a:latin typeface="+mj-lt"/>
                <a:cs typeface="Trebuchet MS"/>
              </a:rPr>
              <a:t> </a:t>
            </a:r>
            <a:r>
              <a:rPr lang="en-US" sz="1600" spc="-50" dirty="0" err="1">
                <a:latin typeface="+mj-lt"/>
                <a:cs typeface="Trebuchet MS"/>
              </a:rPr>
              <a:t>lelang</a:t>
            </a:r>
            <a:r>
              <a:rPr lang="en-US" sz="1600" spc="-50" dirty="0">
                <a:latin typeface="+mj-lt"/>
                <a:cs typeface="Trebuchet MS"/>
              </a:rPr>
              <a:t> yang </a:t>
            </a:r>
            <a:r>
              <a:rPr lang="en-US" sz="1600" spc="-50" dirty="0" err="1">
                <a:latin typeface="+mj-lt"/>
                <a:cs typeface="Trebuchet MS"/>
              </a:rPr>
              <a:t>telah</a:t>
            </a:r>
            <a:r>
              <a:rPr lang="en-US" sz="1600" spc="-50" dirty="0">
                <a:latin typeface="+mj-lt"/>
                <a:cs typeface="Trebuchet MS"/>
              </a:rPr>
              <a:t> </a:t>
            </a:r>
            <a:r>
              <a:rPr lang="en-US" sz="1600" spc="-50" dirty="0" err="1">
                <a:latin typeface="+mj-lt"/>
                <a:cs typeface="Trebuchet MS"/>
              </a:rPr>
              <a:t>mendaftar</a:t>
            </a:r>
            <a:r>
              <a:rPr lang="en-US" sz="1600" spc="-50" dirty="0">
                <a:latin typeface="+mj-lt"/>
                <a:cs typeface="Trebuchet MS"/>
              </a:rPr>
              <a:t> dan  daftar Bidder List;</a:t>
            </a:r>
          </a:p>
          <a:p>
            <a:pPr marL="354965" marR="5715" indent="-342900" algn="just">
              <a:lnSpc>
                <a:spcPts val="1839"/>
              </a:lnSpc>
              <a:spcBef>
                <a:spcPts val="400"/>
              </a:spcBef>
              <a:buAutoNum type="arabicPeriod"/>
              <a:tabLst>
                <a:tab pos="354965" algn="l"/>
                <a:tab pos="355600" algn="l"/>
              </a:tabLst>
            </a:pPr>
            <a:r>
              <a:rPr lang="en-US" sz="1600" spc="-50" dirty="0">
                <a:latin typeface="+mj-lt"/>
                <a:cs typeface="Trebuchet MS"/>
              </a:rPr>
              <a:t>Proses Tender </a:t>
            </a:r>
            <a:r>
              <a:rPr lang="en-US" sz="1600" spc="-50" dirty="0" err="1">
                <a:latin typeface="+mj-lt"/>
                <a:cs typeface="Trebuchet MS"/>
              </a:rPr>
              <a:t>dapat</a:t>
            </a:r>
            <a:r>
              <a:rPr lang="en-US" sz="1600" spc="-50" dirty="0">
                <a:latin typeface="+mj-lt"/>
                <a:cs typeface="Trebuchet MS"/>
              </a:rPr>
              <a:t> </a:t>
            </a:r>
            <a:r>
              <a:rPr lang="en-US" sz="1600" spc="-50" dirty="0" err="1">
                <a:latin typeface="+mj-lt"/>
                <a:cs typeface="Trebuchet MS"/>
              </a:rPr>
              <a:t>dibatalkan</a:t>
            </a:r>
            <a:r>
              <a:rPr lang="en-US" sz="1600" spc="-50" dirty="0">
                <a:latin typeface="+mj-lt"/>
                <a:cs typeface="Trebuchet MS"/>
              </a:rPr>
              <a:t> </a:t>
            </a:r>
            <a:r>
              <a:rPr lang="en-US" sz="1600" spc="-50" dirty="0" err="1">
                <a:latin typeface="+mj-lt"/>
                <a:cs typeface="Trebuchet MS"/>
              </a:rPr>
              <a:t>sesuai</a:t>
            </a:r>
            <a:r>
              <a:rPr lang="en-US" sz="1600" spc="-50" dirty="0">
                <a:latin typeface="+mj-lt"/>
                <a:cs typeface="Trebuchet MS"/>
              </a:rPr>
              <a:t> </a:t>
            </a:r>
            <a:r>
              <a:rPr lang="en-US" sz="1600" spc="-50" dirty="0" err="1">
                <a:latin typeface="+mj-lt"/>
                <a:cs typeface="Trebuchet MS"/>
              </a:rPr>
              <a:t>kriteria</a:t>
            </a:r>
            <a:r>
              <a:rPr lang="en-US" sz="1600" spc="-50" dirty="0">
                <a:latin typeface="+mj-lt"/>
                <a:cs typeface="Trebuchet MS"/>
              </a:rPr>
              <a:t> </a:t>
            </a:r>
            <a:r>
              <a:rPr lang="en-US" sz="1600" spc="-50" dirty="0" err="1">
                <a:latin typeface="+mj-lt"/>
                <a:cs typeface="Trebuchet MS"/>
              </a:rPr>
              <a:t>dalam</a:t>
            </a:r>
            <a:r>
              <a:rPr lang="en-US" sz="1600" spc="-50" dirty="0">
                <a:latin typeface="+mj-lt"/>
                <a:cs typeface="Trebuchet MS"/>
              </a:rPr>
              <a:t> </a:t>
            </a:r>
            <a:r>
              <a:rPr lang="en-US" sz="1600" spc="-50" dirty="0" err="1">
                <a:latin typeface="+mj-lt"/>
                <a:cs typeface="Trebuchet MS"/>
              </a:rPr>
              <a:t>dokumen</a:t>
            </a:r>
            <a:r>
              <a:rPr lang="en-US" sz="1600" spc="-50" dirty="0">
                <a:latin typeface="+mj-lt"/>
                <a:cs typeface="Trebuchet MS"/>
              </a:rPr>
              <a:t> tender </a:t>
            </a:r>
            <a:r>
              <a:rPr lang="en-US" sz="1600" spc="-50" dirty="0" err="1">
                <a:latin typeface="+mj-lt"/>
                <a:cs typeface="Trebuchet MS"/>
              </a:rPr>
              <a:t>bab</a:t>
            </a:r>
            <a:r>
              <a:rPr lang="en-US" sz="1600" spc="-50" dirty="0">
                <a:latin typeface="+mj-lt"/>
                <a:cs typeface="Trebuchet MS"/>
              </a:rPr>
              <a:t> </a:t>
            </a:r>
            <a:r>
              <a:rPr lang="en-US" sz="1600" spc="-50" dirty="0" err="1">
                <a:latin typeface="+mj-lt"/>
                <a:cs typeface="Trebuchet MS"/>
              </a:rPr>
              <a:t>Instruksi</a:t>
            </a:r>
            <a:r>
              <a:rPr lang="en-US" sz="1600" spc="-50" dirty="0">
                <a:latin typeface="+mj-lt"/>
                <a:cs typeface="Trebuchet MS"/>
              </a:rPr>
              <a:t> Penawar </a:t>
            </a:r>
            <a:r>
              <a:rPr lang="en-US" sz="1600" spc="-50" dirty="0" err="1">
                <a:latin typeface="+mj-lt"/>
                <a:cs typeface="Trebuchet MS"/>
              </a:rPr>
              <a:t>butir</a:t>
            </a:r>
            <a:r>
              <a:rPr lang="en-US" sz="1600" spc="-50" dirty="0">
                <a:latin typeface="+mj-lt"/>
                <a:cs typeface="Trebuchet MS"/>
              </a:rPr>
              <a:t> 6.</a:t>
            </a:r>
          </a:p>
          <a:p>
            <a:pPr marL="354965" marR="5715" indent="-342900" algn="just">
              <a:lnSpc>
                <a:spcPts val="1839"/>
              </a:lnSpc>
              <a:spcBef>
                <a:spcPts val="400"/>
              </a:spcBef>
              <a:buAutoNum type="arabicPeriod"/>
              <a:tabLst>
                <a:tab pos="354965" algn="l"/>
                <a:tab pos="355600" algn="l"/>
              </a:tabLst>
            </a:pPr>
            <a:r>
              <a:rPr lang="en-US" sz="1600" spc="-50" dirty="0" err="1">
                <a:latin typeface="+mj-lt"/>
                <a:cs typeface="Trebuchet MS"/>
              </a:rPr>
              <a:t>Sanggahan</a:t>
            </a:r>
            <a:r>
              <a:rPr lang="en-US" sz="1600" spc="-50" dirty="0">
                <a:latin typeface="+mj-lt"/>
                <a:cs typeface="Trebuchet MS"/>
              </a:rPr>
              <a:t> </a:t>
            </a:r>
            <a:r>
              <a:rPr lang="en-US" sz="1600" spc="-50" dirty="0" err="1">
                <a:latin typeface="+mj-lt"/>
                <a:cs typeface="Trebuchet MS"/>
              </a:rPr>
              <a:t>terhadap</a:t>
            </a:r>
            <a:r>
              <a:rPr lang="en-US" sz="1600" spc="-50" dirty="0">
                <a:latin typeface="+mj-lt"/>
                <a:cs typeface="Trebuchet MS"/>
              </a:rPr>
              <a:t> Hasil tender </a:t>
            </a:r>
            <a:r>
              <a:rPr lang="en-US" sz="1600" spc="-50" dirty="0" err="1">
                <a:latin typeface="+mj-lt"/>
                <a:cs typeface="Trebuchet MS"/>
              </a:rPr>
              <a:t>sesuai</a:t>
            </a:r>
            <a:r>
              <a:rPr lang="en-US" sz="1600" spc="-50" dirty="0">
                <a:latin typeface="+mj-lt"/>
                <a:cs typeface="Trebuchet MS"/>
              </a:rPr>
              <a:t> </a:t>
            </a:r>
            <a:r>
              <a:rPr lang="en-US" sz="1600" spc="-50" dirty="0" err="1">
                <a:latin typeface="+mj-lt"/>
                <a:cs typeface="Trebuchet MS"/>
              </a:rPr>
              <a:t>kriteria</a:t>
            </a:r>
            <a:r>
              <a:rPr lang="en-US" sz="1600" spc="-50" dirty="0">
                <a:latin typeface="+mj-lt"/>
                <a:cs typeface="Trebuchet MS"/>
              </a:rPr>
              <a:t> </a:t>
            </a:r>
            <a:r>
              <a:rPr lang="en-US" sz="1600" spc="-50" dirty="0" err="1">
                <a:latin typeface="+mj-lt"/>
                <a:cs typeface="Trebuchet MS"/>
              </a:rPr>
              <a:t>dalam</a:t>
            </a:r>
            <a:r>
              <a:rPr lang="en-US" sz="1600" spc="-50" dirty="0">
                <a:latin typeface="+mj-lt"/>
                <a:cs typeface="Trebuchet MS"/>
              </a:rPr>
              <a:t> </a:t>
            </a:r>
            <a:r>
              <a:rPr lang="en-US" sz="1600" spc="-50" dirty="0" err="1">
                <a:latin typeface="+mj-lt"/>
                <a:cs typeface="Trebuchet MS"/>
              </a:rPr>
              <a:t>dokumen</a:t>
            </a:r>
            <a:r>
              <a:rPr lang="en-US" sz="1600" spc="-50" dirty="0">
                <a:latin typeface="+mj-lt"/>
                <a:cs typeface="Trebuchet MS"/>
              </a:rPr>
              <a:t> tender </a:t>
            </a:r>
            <a:r>
              <a:rPr lang="en-US" sz="1600" spc="-50" dirty="0" err="1">
                <a:latin typeface="+mj-lt"/>
                <a:cs typeface="Trebuchet MS"/>
              </a:rPr>
              <a:t>bab</a:t>
            </a:r>
            <a:r>
              <a:rPr lang="en-US" sz="1600" spc="-50" dirty="0">
                <a:latin typeface="+mj-lt"/>
                <a:cs typeface="Trebuchet MS"/>
              </a:rPr>
              <a:t> </a:t>
            </a:r>
            <a:r>
              <a:rPr lang="en-US" sz="1600" spc="-50" dirty="0" err="1">
                <a:latin typeface="+mj-lt"/>
                <a:cs typeface="Trebuchet MS"/>
              </a:rPr>
              <a:t>Instruksi</a:t>
            </a:r>
            <a:r>
              <a:rPr lang="en-US" sz="1600" spc="-50" dirty="0">
                <a:latin typeface="+mj-lt"/>
                <a:cs typeface="Trebuchet MS"/>
              </a:rPr>
              <a:t> Penawar </a:t>
            </a:r>
            <a:r>
              <a:rPr lang="en-US" sz="1600" spc="-50" dirty="0" err="1">
                <a:latin typeface="+mj-lt"/>
                <a:cs typeface="Trebuchet MS"/>
              </a:rPr>
              <a:t>butir</a:t>
            </a:r>
            <a:r>
              <a:rPr lang="en-US" sz="1600" spc="-50" dirty="0">
                <a:latin typeface="+mj-lt"/>
                <a:cs typeface="Trebuchet MS"/>
              </a:rPr>
              <a:t> 8.</a:t>
            </a:r>
          </a:p>
        </p:txBody>
      </p:sp>
    </p:spTree>
    <p:extLst>
      <p:ext uri="{BB962C8B-B14F-4D97-AF65-F5344CB8AC3E}">
        <p14:creationId xmlns:p14="http://schemas.microsoft.com/office/powerpoint/2010/main" val="797377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31454" y="677884"/>
            <a:ext cx="9574834" cy="717226"/>
          </a:xfrm>
        </p:spPr>
        <p:txBody>
          <a:bodyPr>
            <a:normAutofit/>
          </a:bodyPr>
          <a:lstStyle/>
          <a:p>
            <a:r>
              <a:rPr lang="en-US" sz="2800" dirty="0"/>
              <a:t>PENJELASAN TAHAP 1 (</a:t>
            </a:r>
            <a:r>
              <a:rPr lang="en-US" sz="2800" dirty="0" err="1"/>
              <a:t>Administrasi</a:t>
            </a:r>
            <a:r>
              <a:rPr lang="en-US" sz="2800" dirty="0"/>
              <a:t> dan Teknis)</a:t>
            </a:r>
            <a:endParaRPr lang="en-US" sz="2800" dirty="0">
              <a:latin typeface="+mn-lt"/>
            </a:endParaRPr>
          </a:p>
        </p:txBody>
      </p:sp>
      <p:sp>
        <p:nvSpPr>
          <p:cNvPr id="9" name="object 20">
            <a:extLst>
              <a:ext uri="{FF2B5EF4-FFF2-40B4-BE49-F238E27FC236}">
                <a16:creationId xmlns:a16="http://schemas.microsoft.com/office/drawing/2014/main" id="{18689CB5-ECD7-4438-E3E5-1F898C2F7D92}"/>
              </a:ext>
            </a:extLst>
          </p:cNvPr>
          <p:cNvSpPr txBox="1"/>
          <p:nvPr/>
        </p:nvSpPr>
        <p:spPr>
          <a:xfrm>
            <a:off x="800013" y="1395110"/>
            <a:ext cx="11141778" cy="3821559"/>
          </a:xfrm>
          <a:prstGeom prst="rect">
            <a:avLst/>
          </a:prstGeom>
          <a:solidFill>
            <a:schemeClr val="bg1"/>
          </a:solidFill>
          <a:ln>
            <a:noFill/>
          </a:ln>
        </p:spPr>
        <p:txBody>
          <a:bodyPr vert="horz" wrap="square" lIns="0" tIns="12700" rIns="0" bIns="0" rtlCol="0">
            <a:spAutoFit/>
          </a:bodyPr>
          <a:lstStyle/>
          <a:p>
            <a:pPr marL="355600" marR="116205" indent="-342900" algn="just">
              <a:lnSpc>
                <a:spcPct val="100000"/>
              </a:lnSpc>
              <a:spcBef>
                <a:spcPts val="100"/>
              </a:spcBef>
              <a:buFont typeface="+mj-lt"/>
              <a:buAutoNum type="alphaUcPeriod"/>
            </a:pPr>
            <a:r>
              <a:rPr lang="en-ID" sz="1600" b="1" spc="-45" dirty="0">
                <a:latin typeface="+mj-lt"/>
                <a:cs typeface="Trebuchet MS"/>
              </a:rPr>
              <a:t>PERSYARATAN </a:t>
            </a:r>
            <a:r>
              <a:rPr lang="en-ID" sz="1600" b="1" spc="-50" dirty="0">
                <a:latin typeface="+mj-lt"/>
                <a:cs typeface="Trebuchet MS"/>
              </a:rPr>
              <a:t>ADMINISTRASI</a:t>
            </a:r>
            <a:r>
              <a:rPr sz="1600" b="1" spc="-50" dirty="0">
                <a:latin typeface="+mj-lt"/>
                <a:cs typeface="Trebuchet MS"/>
              </a:rPr>
              <a:t> </a:t>
            </a:r>
            <a:r>
              <a:rPr sz="1600" spc="5" dirty="0" err="1">
                <a:latin typeface="+mj-lt"/>
                <a:cs typeface="Trebuchet MS"/>
              </a:rPr>
              <a:t>sesuai</a:t>
            </a:r>
            <a:r>
              <a:rPr sz="1600" spc="5" dirty="0">
                <a:latin typeface="+mj-lt"/>
                <a:cs typeface="Trebuchet MS"/>
              </a:rPr>
              <a:t> </a:t>
            </a:r>
            <a:r>
              <a:rPr sz="1600" spc="-50" dirty="0">
                <a:latin typeface="+mj-lt"/>
                <a:cs typeface="Trebuchet MS"/>
              </a:rPr>
              <a:t>yang </a:t>
            </a:r>
            <a:r>
              <a:rPr sz="1600" spc="-35" dirty="0">
                <a:latin typeface="+mj-lt"/>
                <a:cs typeface="Trebuchet MS"/>
              </a:rPr>
              <a:t>disebutkan dalam </a:t>
            </a:r>
            <a:r>
              <a:rPr sz="1600" spc="-35" dirty="0" err="1">
                <a:latin typeface="+mj-lt"/>
                <a:cs typeface="Trebuchet MS"/>
              </a:rPr>
              <a:t>dokumen</a:t>
            </a:r>
            <a:r>
              <a:rPr sz="1600" spc="-35" dirty="0">
                <a:latin typeface="+mj-lt"/>
                <a:cs typeface="Trebuchet MS"/>
              </a:rPr>
              <a:t> </a:t>
            </a:r>
            <a:r>
              <a:rPr lang="en-US" sz="1600" spc="-55" dirty="0" err="1">
                <a:latin typeface="+mj-lt"/>
                <a:cs typeface="Trebuchet MS"/>
              </a:rPr>
              <a:t>Lelang</a:t>
            </a:r>
            <a:r>
              <a:rPr sz="1600" spc="-55" dirty="0">
                <a:latin typeface="+mj-lt"/>
                <a:cs typeface="Trebuchet MS"/>
              </a:rPr>
              <a:t> </a:t>
            </a:r>
            <a:r>
              <a:rPr lang="en-US" sz="1600" spc="-55" dirty="0">
                <a:latin typeface="+mj-lt"/>
                <a:cs typeface="Trebuchet MS"/>
              </a:rPr>
              <a:t>:</a:t>
            </a:r>
          </a:p>
          <a:p>
            <a:pPr marL="812800" marR="116205" lvl="1" indent="-342900" algn="just">
              <a:spcBef>
                <a:spcPts val="100"/>
              </a:spcBef>
              <a:buFont typeface="+mj-lt"/>
              <a:buAutoNum type="arabicPeriod"/>
            </a:pPr>
            <a:r>
              <a:rPr lang="en-ID" sz="1600" b="1" i="1" u="sng" spc="-25" dirty="0">
                <a:latin typeface="+mj-lt"/>
                <a:cs typeface="Trebuchet MS"/>
              </a:rPr>
              <a:t>Copy </a:t>
            </a:r>
            <a:r>
              <a:rPr lang="en-ID" sz="1600" b="1" i="1" u="sng" spc="-25" dirty="0" err="1">
                <a:latin typeface="+mj-lt"/>
                <a:cs typeface="Trebuchet MS"/>
              </a:rPr>
              <a:t>Sertifikat</a:t>
            </a:r>
            <a:r>
              <a:rPr lang="en-ID" sz="1600" b="1" i="1" u="sng" spc="-25" dirty="0">
                <a:latin typeface="+mj-lt"/>
                <a:cs typeface="Trebuchet MS"/>
              </a:rPr>
              <a:t> Mitra </a:t>
            </a:r>
            <a:r>
              <a:rPr lang="en-ID" sz="1600" b="1" i="1" u="sng" spc="-25" dirty="0" err="1">
                <a:latin typeface="+mj-lt"/>
                <a:cs typeface="Trebuchet MS"/>
              </a:rPr>
              <a:t>Kerja</a:t>
            </a:r>
            <a:r>
              <a:rPr lang="en-ID" sz="1600" b="1" i="1" u="sng" spc="-25" dirty="0">
                <a:latin typeface="+mj-lt"/>
                <a:cs typeface="Trebuchet MS"/>
              </a:rPr>
              <a:t> (SMK) Kantor Pusat/Unit yang </a:t>
            </a:r>
            <a:r>
              <a:rPr lang="en-ID" sz="1600" b="1" i="1" u="sng" spc="-25" dirty="0" err="1">
                <a:latin typeface="+mj-lt"/>
                <a:cs typeface="Trebuchet MS"/>
              </a:rPr>
              <a:t>masih</a:t>
            </a:r>
            <a:r>
              <a:rPr lang="en-ID" sz="1600" b="1" i="1" u="sng" spc="-25" dirty="0">
                <a:latin typeface="+mj-lt"/>
                <a:cs typeface="Trebuchet MS"/>
              </a:rPr>
              <a:t> </a:t>
            </a:r>
            <a:r>
              <a:rPr lang="en-ID" sz="1600" b="1" i="1" u="sng" spc="-25" dirty="0" err="1">
                <a:latin typeface="+mj-lt"/>
                <a:cs typeface="Trebuchet MS"/>
              </a:rPr>
              <a:t>berlaku</a:t>
            </a:r>
            <a:r>
              <a:rPr lang="en-ID" sz="1600" u="sng" spc="-25" dirty="0">
                <a:latin typeface="+mj-lt"/>
                <a:cs typeface="Trebuchet MS"/>
              </a:rPr>
              <a:t> </a:t>
            </a:r>
            <a:r>
              <a:rPr lang="en-ID" sz="1600" spc="-25" dirty="0" err="1">
                <a:latin typeface="+mj-lt"/>
                <a:cs typeface="Trebuchet MS"/>
              </a:rPr>
              <a:t>atau</a:t>
            </a:r>
            <a:r>
              <a:rPr lang="en-ID" sz="1600" spc="-25" dirty="0">
                <a:latin typeface="+mj-lt"/>
                <a:cs typeface="Trebuchet MS"/>
              </a:rPr>
              <a:t> </a:t>
            </a:r>
            <a:r>
              <a:rPr lang="en-ID" sz="1600" spc="-25" dirty="0" err="1">
                <a:latin typeface="+mj-lt"/>
                <a:cs typeface="Trebuchet MS"/>
              </a:rPr>
              <a:t>Bagi</a:t>
            </a:r>
            <a:r>
              <a:rPr lang="en-ID" sz="1600" spc="-25" dirty="0">
                <a:latin typeface="+mj-lt"/>
                <a:cs typeface="Trebuchet MS"/>
              </a:rPr>
              <a:t> </a:t>
            </a:r>
            <a:r>
              <a:rPr lang="en-ID" sz="1600" spc="-25" dirty="0" err="1">
                <a:latin typeface="+mj-lt"/>
                <a:cs typeface="Trebuchet MS"/>
              </a:rPr>
              <a:t>Penyedia</a:t>
            </a:r>
            <a:r>
              <a:rPr lang="en-ID" sz="1600" spc="-25" dirty="0">
                <a:latin typeface="+mj-lt"/>
                <a:cs typeface="Trebuchet MS"/>
              </a:rPr>
              <a:t> </a:t>
            </a:r>
            <a:r>
              <a:rPr lang="en-ID" sz="1600" spc="-25" dirty="0" err="1">
                <a:latin typeface="+mj-lt"/>
                <a:cs typeface="Trebuchet MS"/>
              </a:rPr>
              <a:t>Barang</a:t>
            </a:r>
            <a:r>
              <a:rPr lang="en-ID" sz="1600" spc="-25" dirty="0">
                <a:latin typeface="+mj-lt"/>
                <a:cs typeface="Trebuchet MS"/>
              </a:rPr>
              <a:t> dan Jasa/</a:t>
            </a:r>
            <a:r>
              <a:rPr lang="en-ID" sz="1600" spc="-25" dirty="0" err="1">
                <a:latin typeface="+mj-lt"/>
                <a:cs typeface="Trebuchet MS"/>
              </a:rPr>
              <a:t>Peserta</a:t>
            </a:r>
            <a:r>
              <a:rPr lang="en-ID" sz="1600" spc="-25" dirty="0">
                <a:latin typeface="+mj-lt"/>
                <a:cs typeface="Trebuchet MS"/>
              </a:rPr>
              <a:t> </a:t>
            </a:r>
            <a:r>
              <a:rPr lang="en-ID" sz="1600" spc="-25" dirty="0" err="1">
                <a:latin typeface="+mj-lt"/>
                <a:cs typeface="Trebuchet MS"/>
              </a:rPr>
              <a:t>Pelelangan</a:t>
            </a:r>
            <a:r>
              <a:rPr lang="en-ID" sz="1600" spc="-25" dirty="0">
                <a:latin typeface="+mj-lt"/>
                <a:cs typeface="Trebuchet MS"/>
              </a:rPr>
              <a:t> yang </a:t>
            </a:r>
            <a:r>
              <a:rPr lang="en-ID" sz="1600" spc="-25" dirty="0" err="1">
                <a:latin typeface="+mj-lt"/>
                <a:cs typeface="Trebuchet MS"/>
              </a:rPr>
              <a:t>belum</a:t>
            </a:r>
            <a:r>
              <a:rPr lang="en-ID" sz="1600" spc="-25" dirty="0">
                <a:latin typeface="+mj-lt"/>
                <a:cs typeface="Trebuchet MS"/>
              </a:rPr>
              <a:t> </a:t>
            </a:r>
            <a:r>
              <a:rPr lang="en-ID" sz="1600" spc="-25" dirty="0" err="1">
                <a:latin typeface="+mj-lt"/>
                <a:cs typeface="Trebuchet MS"/>
              </a:rPr>
              <a:t>mempunyai</a:t>
            </a:r>
            <a:r>
              <a:rPr lang="en-ID" sz="1600" spc="-25" dirty="0">
                <a:latin typeface="+mj-lt"/>
                <a:cs typeface="Trebuchet MS"/>
              </a:rPr>
              <a:t> SMK ANTAM </a:t>
            </a:r>
            <a:r>
              <a:rPr lang="en-ID" sz="1600" spc="-25" dirty="0" err="1">
                <a:latin typeface="+mj-lt"/>
                <a:cs typeface="Trebuchet MS"/>
              </a:rPr>
              <a:t>maka</a:t>
            </a:r>
            <a:r>
              <a:rPr lang="en-ID" sz="1600" spc="-25" dirty="0">
                <a:latin typeface="+mj-lt"/>
                <a:cs typeface="Trebuchet MS"/>
              </a:rPr>
              <a:t> </a:t>
            </a:r>
            <a:r>
              <a:rPr lang="en-ID" sz="1600" spc="-25" dirty="0" err="1">
                <a:latin typeface="+mj-lt"/>
                <a:cs typeface="Trebuchet MS"/>
              </a:rPr>
              <a:t>harus</a:t>
            </a:r>
            <a:r>
              <a:rPr lang="en-ID" sz="1600" spc="-25" dirty="0">
                <a:latin typeface="+mj-lt"/>
                <a:cs typeface="Trebuchet MS"/>
              </a:rPr>
              <a:t> </a:t>
            </a:r>
            <a:r>
              <a:rPr lang="en-ID" sz="1600" spc="-25" dirty="0" err="1">
                <a:latin typeface="+mj-lt"/>
                <a:cs typeface="Trebuchet MS"/>
              </a:rPr>
              <a:t>menyerahkan</a:t>
            </a:r>
            <a:r>
              <a:rPr lang="en-ID" sz="1600" spc="-25" dirty="0">
                <a:latin typeface="+mj-lt"/>
                <a:cs typeface="Trebuchet MS"/>
              </a:rPr>
              <a:t>/</a:t>
            </a:r>
            <a:r>
              <a:rPr lang="en-ID" sz="1600" spc="-25" dirty="0" err="1">
                <a:latin typeface="+mj-lt"/>
                <a:cs typeface="Trebuchet MS"/>
              </a:rPr>
              <a:t>melampirkan</a:t>
            </a:r>
            <a:r>
              <a:rPr lang="en-ID" sz="1600" spc="-25" dirty="0">
                <a:latin typeface="+mj-lt"/>
                <a:cs typeface="Trebuchet MS"/>
              </a:rPr>
              <a:t> Biodata Perusahaan </a:t>
            </a:r>
            <a:r>
              <a:rPr lang="en-ID" sz="1600" spc="-25" dirty="0" err="1">
                <a:latin typeface="+mj-lt"/>
                <a:cs typeface="Trebuchet MS"/>
              </a:rPr>
              <a:t>sesuai</a:t>
            </a:r>
            <a:r>
              <a:rPr lang="en-ID" sz="1600" spc="-25" dirty="0">
                <a:latin typeface="+mj-lt"/>
                <a:cs typeface="Trebuchet MS"/>
              </a:rPr>
              <a:t> </a:t>
            </a:r>
            <a:r>
              <a:rPr lang="en-ID" sz="1600" spc="-25" dirty="0" err="1">
                <a:latin typeface="+mj-lt"/>
                <a:cs typeface="Trebuchet MS"/>
              </a:rPr>
              <a:t>dokumen</a:t>
            </a:r>
            <a:r>
              <a:rPr lang="en-ID" sz="1600" spc="-25" dirty="0">
                <a:latin typeface="+mj-lt"/>
                <a:cs typeface="Trebuchet MS"/>
              </a:rPr>
              <a:t> </a:t>
            </a:r>
            <a:r>
              <a:rPr lang="en-ID" sz="1600" spc="-25" dirty="0" err="1">
                <a:latin typeface="+mj-lt"/>
                <a:cs typeface="Trebuchet MS"/>
              </a:rPr>
              <a:t>pelelangan</a:t>
            </a:r>
            <a:r>
              <a:rPr lang="en-ID" sz="1600" spc="-25" dirty="0">
                <a:latin typeface="+mj-lt"/>
                <a:cs typeface="Trebuchet MS"/>
              </a:rPr>
              <a:t> Lampiran A point 4.a.</a:t>
            </a:r>
          </a:p>
          <a:p>
            <a:pPr marL="812800" marR="116205" lvl="1" indent="-342900" algn="just">
              <a:spcBef>
                <a:spcPts val="100"/>
              </a:spcBef>
              <a:buFont typeface="+mj-lt"/>
              <a:buAutoNum type="arabicPeriod"/>
            </a:pPr>
            <a:r>
              <a:rPr lang="en-ID" sz="1600" b="1" i="1" u="sng" spc="-25" dirty="0">
                <a:latin typeface="+mj-lt"/>
                <a:cs typeface="Trebuchet MS"/>
              </a:rPr>
              <a:t>Surat </a:t>
            </a:r>
            <a:r>
              <a:rPr lang="en-ID" sz="1600" b="1" i="1" u="sng" spc="-55" dirty="0" err="1">
                <a:latin typeface="+mj-lt"/>
                <a:cs typeface="Trebuchet MS"/>
              </a:rPr>
              <a:t>Pernyataan</a:t>
            </a:r>
            <a:r>
              <a:rPr lang="en-ID" sz="1600" b="1" i="1" u="sng" spc="-55" dirty="0">
                <a:latin typeface="+mj-lt"/>
                <a:cs typeface="Trebuchet MS"/>
              </a:rPr>
              <a:t> </a:t>
            </a:r>
            <a:r>
              <a:rPr lang="en-ID" sz="1600" b="1" i="1" u="sng" spc="-60" dirty="0" err="1">
                <a:latin typeface="+mj-lt"/>
                <a:cs typeface="Trebuchet MS"/>
              </a:rPr>
              <a:t>tidak</a:t>
            </a:r>
            <a:r>
              <a:rPr lang="en-ID" sz="1600" b="1" i="1" u="sng" spc="-60" dirty="0">
                <a:latin typeface="+mj-lt"/>
                <a:cs typeface="Trebuchet MS"/>
              </a:rPr>
              <a:t> </a:t>
            </a:r>
            <a:r>
              <a:rPr lang="en-ID" sz="1600" b="1" i="1" u="sng" spc="-45" dirty="0" err="1">
                <a:latin typeface="+mj-lt"/>
                <a:cs typeface="Trebuchet MS"/>
              </a:rPr>
              <a:t>berkolusi</a:t>
            </a:r>
            <a:r>
              <a:rPr lang="en-ID" sz="1600" b="1" i="1" u="sng" spc="-45" dirty="0">
                <a:latin typeface="+mj-lt"/>
                <a:cs typeface="Trebuchet MS"/>
              </a:rPr>
              <a:t> </a:t>
            </a:r>
            <a:r>
              <a:rPr lang="en-ID" sz="1600" b="1" i="1" u="sng" spc="-10" dirty="0">
                <a:latin typeface="+mj-lt"/>
                <a:cs typeface="Trebuchet MS"/>
              </a:rPr>
              <a:t>(</a:t>
            </a:r>
            <a:r>
              <a:rPr lang="en-ID" sz="1600" b="1" i="1" u="sng" spc="-10" dirty="0" err="1">
                <a:latin typeface="+mj-lt"/>
                <a:cs typeface="Trebuchet MS"/>
              </a:rPr>
              <a:t>sesuai</a:t>
            </a:r>
            <a:r>
              <a:rPr lang="en-ID" sz="1600" b="1" i="1" u="sng" spc="-10" dirty="0">
                <a:latin typeface="+mj-lt"/>
                <a:cs typeface="Trebuchet MS"/>
              </a:rPr>
              <a:t> </a:t>
            </a:r>
            <a:r>
              <a:rPr lang="en-ID" sz="1600" b="1" i="1" u="sng" spc="-90" dirty="0">
                <a:latin typeface="+mj-lt"/>
                <a:cs typeface="Trebuchet MS"/>
              </a:rPr>
              <a:t>format)</a:t>
            </a:r>
            <a:r>
              <a:rPr lang="en-ID" sz="1600" spc="-90" dirty="0">
                <a:latin typeface="+mj-lt"/>
                <a:cs typeface="Trebuchet MS"/>
              </a:rPr>
              <a:t> </a:t>
            </a:r>
            <a:r>
              <a:rPr lang="en-ID" sz="1600" spc="-45" dirty="0" err="1">
                <a:latin typeface="+mj-lt"/>
                <a:cs typeface="Trebuchet MS"/>
              </a:rPr>
              <a:t>ditandatangani</a:t>
            </a:r>
            <a:r>
              <a:rPr lang="en-ID" sz="1600" spc="-45" dirty="0">
                <a:latin typeface="+mj-lt"/>
                <a:cs typeface="Trebuchet MS"/>
              </a:rPr>
              <a:t> </a:t>
            </a:r>
            <a:r>
              <a:rPr lang="en-ID" sz="1600" spc="-50" dirty="0" err="1">
                <a:latin typeface="+mj-lt"/>
                <a:cs typeface="Trebuchet MS"/>
              </a:rPr>
              <a:t>pimpinan</a:t>
            </a:r>
            <a:r>
              <a:rPr lang="en-ID" sz="1600" spc="-50" dirty="0">
                <a:latin typeface="+mj-lt"/>
                <a:cs typeface="Trebuchet MS"/>
              </a:rPr>
              <a:t> </a:t>
            </a:r>
            <a:r>
              <a:rPr lang="en-ID" sz="1600" spc="-15" dirty="0" err="1">
                <a:latin typeface="+mj-lt"/>
                <a:cs typeface="Trebuchet MS"/>
              </a:rPr>
              <a:t>perusahaan</a:t>
            </a:r>
            <a:r>
              <a:rPr lang="en-ID" sz="1600" spc="-15" dirty="0">
                <a:latin typeface="+mj-lt"/>
                <a:cs typeface="Trebuchet MS"/>
              </a:rPr>
              <a:t> </a:t>
            </a:r>
            <a:r>
              <a:rPr lang="en-ID" sz="1600" spc="-70" dirty="0">
                <a:latin typeface="+mj-lt"/>
                <a:cs typeface="Trebuchet MS"/>
              </a:rPr>
              <a:t>di </a:t>
            </a:r>
            <a:r>
              <a:rPr lang="en-ID" sz="1600" spc="-15" dirty="0" err="1">
                <a:latin typeface="+mj-lt"/>
                <a:cs typeface="Trebuchet MS"/>
              </a:rPr>
              <a:t>atas</a:t>
            </a:r>
            <a:r>
              <a:rPr lang="en-ID" sz="1600" spc="-15" dirty="0">
                <a:latin typeface="+mj-lt"/>
                <a:cs typeface="Trebuchet MS"/>
              </a:rPr>
              <a:t> </a:t>
            </a:r>
            <a:r>
              <a:rPr lang="en-ID" sz="1600" spc="-70" dirty="0" err="1">
                <a:latin typeface="+mj-lt"/>
                <a:cs typeface="Trebuchet MS"/>
              </a:rPr>
              <a:t>materai</a:t>
            </a:r>
            <a:r>
              <a:rPr lang="en-ID" sz="1600" spc="-70" dirty="0">
                <a:latin typeface="+mj-lt"/>
                <a:cs typeface="Trebuchet MS"/>
              </a:rPr>
              <a:t> </a:t>
            </a:r>
            <a:r>
              <a:rPr lang="en-ID" sz="1600" spc="-10" dirty="0">
                <a:latin typeface="+mj-lt"/>
                <a:cs typeface="Trebuchet MS"/>
              </a:rPr>
              <a:t>dan </a:t>
            </a:r>
            <a:r>
              <a:rPr lang="en-ID" sz="1600" spc="-45" dirty="0" err="1">
                <a:latin typeface="+mj-lt"/>
                <a:cs typeface="Trebuchet MS"/>
              </a:rPr>
              <a:t>dicap</a:t>
            </a:r>
            <a:r>
              <a:rPr lang="en-ID" sz="1600" spc="-45" dirty="0">
                <a:latin typeface="+mj-lt"/>
                <a:cs typeface="Trebuchet MS"/>
              </a:rPr>
              <a:t> </a:t>
            </a:r>
            <a:r>
              <a:rPr lang="en-ID" sz="1600" spc="-30" dirty="0" err="1">
                <a:latin typeface="+mj-lt"/>
                <a:cs typeface="Trebuchet MS"/>
              </a:rPr>
              <a:t>perusahaan</a:t>
            </a:r>
            <a:r>
              <a:rPr lang="en-ID" sz="1600" spc="-30" dirty="0">
                <a:latin typeface="+mj-lt"/>
                <a:cs typeface="Trebuchet MS"/>
              </a:rPr>
              <a:t>. </a:t>
            </a:r>
            <a:r>
              <a:rPr lang="en-ID" sz="1600" spc="-80" dirty="0">
                <a:latin typeface="+mj-lt"/>
                <a:cs typeface="Trebuchet MS"/>
              </a:rPr>
              <a:t>Jika </a:t>
            </a:r>
            <a:r>
              <a:rPr lang="en-ID" sz="1600" spc="-15" dirty="0" err="1">
                <a:latin typeface="+mj-lt"/>
                <a:cs typeface="Trebuchet MS"/>
              </a:rPr>
              <a:t>bukan</a:t>
            </a:r>
            <a:r>
              <a:rPr lang="en-ID" sz="1600" spc="-15" dirty="0">
                <a:latin typeface="+mj-lt"/>
                <a:cs typeface="Trebuchet MS"/>
              </a:rPr>
              <a:t> </a:t>
            </a:r>
            <a:r>
              <a:rPr lang="en-ID" sz="1600" spc="-50" dirty="0" err="1">
                <a:latin typeface="+mj-lt"/>
                <a:cs typeface="Trebuchet MS"/>
              </a:rPr>
              <a:t>pimpinan</a:t>
            </a:r>
            <a:r>
              <a:rPr lang="en-ID" sz="1600" spc="-50" dirty="0">
                <a:latin typeface="+mj-lt"/>
                <a:cs typeface="Trebuchet MS"/>
              </a:rPr>
              <a:t>  </a:t>
            </a:r>
            <a:r>
              <a:rPr lang="en-ID" sz="1600" spc="-10" dirty="0" err="1">
                <a:latin typeface="+mj-lt"/>
                <a:cs typeface="Trebuchet MS"/>
              </a:rPr>
              <a:t>perusahaan</a:t>
            </a:r>
            <a:r>
              <a:rPr lang="en-ID" sz="1600" spc="-125" dirty="0">
                <a:latin typeface="+mj-lt"/>
                <a:cs typeface="Trebuchet MS"/>
              </a:rPr>
              <a:t> </a:t>
            </a:r>
            <a:r>
              <a:rPr lang="en-ID" sz="1600" spc="-5" dirty="0" err="1">
                <a:latin typeface="+mj-lt"/>
                <a:cs typeface="Trebuchet MS"/>
              </a:rPr>
              <a:t>maka</a:t>
            </a:r>
            <a:r>
              <a:rPr lang="en-ID" sz="1600" spc="-135" dirty="0">
                <a:latin typeface="+mj-lt"/>
                <a:cs typeface="Trebuchet MS"/>
              </a:rPr>
              <a:t> </a:t>
            </a:r>
            <a:r>
              <a:rPr lang="en-ID" sz="1600" dirty="0" err="1">
                <a:latin typeface="+mj-lt"/>
                <a:cs typeface="Trebuchet MS"/>
              </a:rPr>
              <a:t>harus</a:t>
            </a:r>
            <a:r>
              <a:rPr lang="en-ID" sz="1600" spc="-110" dirty="0">
                <a:latin typeface="+mj-lt"/>
                <a:cs typeface="Trebuchet MS"/>
              </a:rPr>
              <a:t> </a:t>
            </a:r>
            <a:r>
              <a:rPr lang="en-ID" sz="1600" spc="-50" dirty="0" err="1">
                <a:latin typeface="+mj-lt"/>
                <a:cs typeface="Trebuchet MS"/>
              </a:rPr>
              <a:t>dilampirkan</a:t>
            </a:r>
            <a:r>
              <a:rPr lang="en-ID" sz="1600" spc="-120" dirty="0">
                <a:latin typeface="+mj-lt"/>
                <a:cs typeface="Trebuchet MS"/>
              </a:rPr>
              <a:t> </a:t>
            </a:r>
            <a:r>
              <a:rPr lang="en-ID" sz="1600" spc="-30" dirty="0" err="1">
                <a:latin typeface="+mj-lt"/>
                <a:cs typeface="Trebuchet MS"/>
              </a:rPr>
              <a:t>surat</a:t>
            </a:r>
            <a:r>
              <a:rPr lang="en-ID" sz="1600" spc="-135" dirty="0">
                <a:latin typeface="+mj-lt"/>
                <a:cs typeface="Trebuchet MS"/>
              </a:rPr>
              <a:t> </a:t>
            </a:r>
            <a:r>
              <a:rPr lang="en-ID" sz="1600" spc="15" dirty="0" err="1">
                <a:latin typeface="+mj-lt"/>
                <a:cs typeface="Trebuchet MS"/>
              </a:rPr>
              <a:t>kuasa</a:t>
            </a:r>
            <a:r>
              <a:rPr lang="en-ID" sz="1600" spc="15" dirty="0">
                <a:latin typeface="+mj-lt"/>
                <a:cs typeface="Trebuchet MS"/>
              </a:rPr>
              <a:t>. Form </a:t>
            </a:r>
            <a:r>
              <a:rPr lang="en-ID" sz="1600" spc="15" dirty="0" err="1">
                <a:latin typeface="+mj-lt"/>
                <a:cs typeface="Trebuchet MS"/>
              </a:rPr>
              <a:t>surat</a:t>
            </a:r>
            <a:r>
              <a:rPr lang="en-ID" sz="1600" spc="15" dirty="0">
                <a:latin typeface="+mj-lt"/>
                <a:cs typeface="Trebuchet MS"/>
              </a:rPr>
              <a:t> </a:t>
            </a:r>
            <a:r>
              <a:rPr lang="en-ID" sz="1600" spc="15" dirty="0" err="1">
                <a:latin typeface="+mj-lt"/>
                <a:cs typeface="Trebuchet MS"/>
              </a:rPr>
              <a:t>pernyataan</a:t>
            </a:r>
            <a:r>
              <a:rPr lang="en-ID" sz="1600" spc="15" dirty="0">
                <a:latin typeface="+mj-lt"/>
                <a:cs typeface="Trebuchet MS"/>
              </a:rPr>
              <a:t> </a:t>
            </a:r>
            <a:r>
              <a:rPr lang="en-ID" sz="1600" spc="15" dirty="0" err="1">
                <a:latin typeface="+mj-lt"/>
                <a:cs typeface="Trebuchet MS"/>
              </a:rPr>
              <a:t>terlampir</a:t>
            </a:r>
            <a:r>
              <a:rPr lang="en-ID" sz="1600" spc="15" dirty="0">
                <a:latin typeface="+mj-lt"/>
                <a:cs typeface="Trebuchet MS"/>
              </a:rPr>
              <a:t> pada </a:t>
            </a:r>
            <a:r>
              <a:rPr lang="en-ID" sz="1600" spc="15" dirty="0" err="1">
                <a:latin typeface="+mj-lt"/>
                <a:cs typeface="Trebuchet MS"/>
              </a:rPr>
              <a:t>dokumen</a:t>
            </a:r>
            <a:r>
              <a:rPr lang="en-ID" sz="1600" spc="15" dirty="0">
                <a:latin typeface="+mj-lt"/>
                <a:cs typeface="Trebuchet MS"/>
              </a:rPr>
              <a:t> </a:t>
            </a:r>
            <a:r>
              <a:rPr lang="en-ID" sz="1600" spc="15" dirty="0" err="1">
                <a:latin typeface="+mj-lt"/>
                <a:cs typeface="Trebuchet MS"/>
              </a:rPr>
              <a:t>pengadaan</a:t>
            </a:r>
            <a:r>
              <a:rPr lang="en-ID" sz="1600" spc="15" dirty="0">
                <a:latin typeface="+mj-lt"/>
                <a:cs typeface="Trebuchet MS"/>
              </a:rPr>
              <a:t> </a:t>
            </a:r>
            <a:r>
              <a:rPr lang="en-ID" sz="1600" spc="15" dirty="0" err="1">
                <a:latin typeface="+mj-lt"/>
                <a:cs typeface="Trebuchet MS"/>
              </a:rPr>
              <a:t>halaman</a:t>
            </a:r>
            <a:r>
              <a:rPr lang="en-ID" sz="1600" spc="15" dirty="0">
                <a:latin typeface="+mj-lt"/>
                <a:cs typeface="Trebuchet MS"/>
              </a:rPr>
              <a:t> </a:t>
            </a:r>
            <a:r>
              <a:rPr lang="en-ID" sz="1600" spc="15" dirty="0" err="1">
                <a:latin typeface="+mj-lt"/>
                <a:cs typeface="Trebuchet MS"/>
              </a:rPr>
              <a:t>terakhir</a:t>
            </a:r>
            <a:r>
              <a:rPr lang="en-ID" sz="1600" spc="15" dirty="0">
                <a:latin typeface="+mj-lt"/>
                <a:cs typeface="Trebuchet MS"/>
              </a:rPr>
              <a:t>.</a:t>
            </a:r>
          </a:p>
          <a:p>
            <a:pPr marL="812800" marR="116205" lvl="1" indent="-342900" algn="just">
              <a:spcBef>
                <a:spcPts val="100"/>
              </a:spcBef>
              <a:buFont typeface="+mj-lt"/>
              <a:buAutoNum type="arabicPeriod"/>
            </a:pPr>
            <a:r>
              <a:rPr lang="en-US" sz="1600" b="1" i="1" u="sng" spc="15" dirty="0" err="1">
                <a:latin typeface="+mj-lt"/>
                <a:cs typeface="Trebuchet MS"/>
              </a:rPr>
              <a:t>Laporan</a:t>
            </a:r>
            <a:r>
              <a:rPr lang="en-US" sz="1600" b="1" i="1" u="sng" spc="15" dirty="0">
                <a:latin typeface="+mj-lt"/>
                <a:cs typeface="Trebuchet MS"/>
              </a:rPr>
              <a:t> </a:t>
            </a:r>
            <a:r>
              <a:rPr lang="en-US" sz="1600" b="1" i="1" u="sng" spc="15" dirty="0" err="1">
                <a:latin typeface="+mj-lt"/>
                <a:cs typeface="Trebuchet MS"/>
              </a:rPr>
              <a:t>keuangan</a:t>
            </a:r>
            <a:r>
              <a:rPr lang="en-US" sz="1600" b="1" i="1" u="sng" spc="15" dirty="0">
                <a:latin typeface="+mj-lt"/>
                <a:cs typeface="Trebuchet MS"/>
              </a:rPr>
              <a:t> </a:t>
            </a:r>
            <a:r>
              <a:rPr lang="en-US" sz="1600" b="1" i="1" u="sng" spc="15" dirty="0" err="1">
                <a:latin typeface="+mj-lt"/>
                <a:cs typeface="Trebuchet MS"/>
              </a:rPr>
              <a:t>tahun</a:t>
            </a:r>
            <a:r>
              <a:rPr lang="en-US" sz="1600" b="1" i="1" u="sng" spc="15" dirty="0">
                <a:latin typeface="+mj-lt"/>
                <a:cs typeface="Trebuchet MS"/>
              </a:rPr>
              <a:t> 2020/2021</a:t>
            </a:r>
            <a:r>
              <a:rPr lang="en-US" sz="1600" spc="15" dirty="0">
                <a:latin typeface="+mj-lt"/>
                <a:cs typeface="Trebuchet MS"/>
              </a:rPr>
              <a:t> yang </a:t>
            </a:r>
            <a:r>
              <a:rPr lang="en-US" sz="1600" spc="15" dirty="0" err="1">
                <a:latin typeface="+mj-lt"/>
                <a:cs typeface="Trebuchet MS"/>
              </a:rPr>
              <a:t>telah</a:t>
            </a:r>
            <a:r>
              <a:rPr lang="en-US" sz="1600" spc="15" dirty="0">
                <a:latin typeface="+mj-lt"/>
                <a:cs typeface="Trebuchet MS"/>
              </a:rPr>
              <a:t> </a:t>
            </a:r>
            <a:r>
              <a:rPr lang="en-US" sz="1600" spc="15" dirty="0" err="1">
                <a:latin typeface="+mj-lt"/>
                <a:cs typeface="Trebuchet MS"/>
              </a:rPr>
              <a:t>diaudit</a:t>
            </a:r>
            <a:r>
              <a:rPr lang="en-US" sz="1600" spc="15" dirty="0">
                <a:latin typeface="+mj-lt"/>
                <a:cs typeface="Trebuchet MS"/>
              </a:rPr>
              <a:t> oleh </a:t>
            </a:r>
            <a:r>
              <a:rPr lang="en-US" sz="1600" spc="15" dirty="0" err="1">
                <a:latin typeface="+mj-lt"/>
                <a:cs typeface="Trebuchet MS"/>
              </a:rPr>
              <a:t>Akuntan</a:t>
            </a:r>
            <a:r>
              <a:rPr lang="en-US" sz="1600" spc="15" dirty="0">
                <a:latin typeface="+mj-lt"/>
                <a:cs typeface="Trebuchet MS"/>
              </a:rPr>
              <a:t> Publik </a:t>
            </a:r>
            <a:r>
              <a:rPr lang="en-US" sz="1600" spc="15" dirty="0" err="1">
                <a:latin typeface="+mj-lt"/>
                <a:cs typeface="Trebuchet MS"/>
              </a:rPr>
              <a:t>dengan</a:t>
            </a:r>
            <a:r>
              <a:rPr lang="en-US" sz="1600" spc="15" dirty="0">
                <a:latin typeface="+mj-lt"/>
                <a:cs typeface="Trebuchet MS"/>
              </a:rPr>
              <a:t> </a:t>
            </a:r>
            <a:r>
              <a:rPr lang="en-US" sz="1600" spc="15" dirty="0" err="1">
                <a:latin typeface="+mj-lt"/>
                <a:cs typeface="Trebuchet MS"/>
              </a:rPr>
              <a:t>Opini</a:t>
            </a:r>
            <a:r>
              <a:rPr lang="en-US" sz="1600" spc="15" dirty="0">
                <a:latin typeface="+mj-lt"/>
                <a:cs typeface="Trebuchet MS"/>
              </a:rPr>
              <a:t> </a:t>
            </a:r>
            <a:r>
              <a:rPr lang="en-US" sz="1600" spc="15" dirty="0" err="1">
                <a:latin typeface="+mj-lt"/>
                <a:cs typeface="Trebuchet MS"/>
              </a:rPr>
              <a:t>Wajar</a:t>
            </a:r>
            <a:r>
              <a:rPr lang="en-US" sz="1600" spc="15" dirty="0">
                <a:latin typeface="+mj-lt"/>
                <a:cs typeface="Trebuchet MS"/>
              </a:rPr>
              <a:t>.</a:t>
            </a:r>
          </a:p>
          <a:p>
            <a:pPr marL="469900" marR="116205" lvl="1" algn="just">
              <a:spcBef>
                <a:spcPts val="100"/>
              </a:spcBef>
            </a:pPr>
            <a:endParaRPr lang="en-US" sz="1600" spc="15" dirty="0">
              <a:latin typeface="+mj-lt"/>
              <a:cs typeface="Trebuchet MS"/>
            </a:endParaRPr>
          </a:p>
          <a:p>
            <a:pPr marL="355600" marR="116205" indent="-342900" algn="just">
              <a:lnSpc>
                <a:spcPct val="100000"/>
              </a:lnSpc>
              <a:spcBef>
                <a:spcPts val="100"/>
              </a:spcBef>
              <a:buFont typeface="+mj-lt"/>
              <a:buAutoNum type="alphaUcPeriod"/>
            </a:pPr>
            <a:r>
              <a:rPr lang="en-US" sz="1600" b="1" spc="-30" dirty="0">
                <a:latin typeface="+mj-lt"/>
                <a:cs typeface="Trebuchet MS"/>
              </a:rPr>
              <a:t>PROPOSAL</a:t>
            </a:r>
            <a:r>
              <a:rPr lang="en-US" sz="1600" b="1" spc="-125" dirty="0">
                <a:latin typeface="+mj-lt"/>
                <a:cs typeface="Trebuchet MS"/>
              </a:rPr>
              <a:t> </a:t>
            </a:r>
            <a:r>
              <a:rPr lang="en-US" sz="1600" b="1" spc="-55" dirty="0">
                <a:latin typeface="+mj-lt"/>
                <a:cs typeface="Trebuchet MS"/>
              </a:rPr>
              <a:t>TEKNIS</a:t>
            </a:r>
          </a:p>
          <a:p>
            <a:pPr marL="347663" marR="116205" indent="-334963" algn="just">
              <a:lnSpc>
                <a:spcPct val="100000"/>
              </a:lnSpc>
              <a:spcBef>
                <a:spcPts val="100"/>
              </a:spcBef>
            </a:pPr>
            <a:r>
              <a:rPr lang="en-US" sz="1600" spc="10" dirty="0">
                <a:latin typeface="+mj-lt"/>
                <a:cs typeface="Trebuchet MS"/>
              </a:rPr>
              <a:t>       Proposal </a:t>
            </a:r>
            <a:r>
              <a:rPr lang="en-US" sz="1600" spc="10" dirty="0" err="1">
                <a:latin typeface="+mj-lt"/>
                <a:cs typeface="Trebuchet MS"/>
              </a:rPr>
              <a:t>teknis</a:t>
            </a:r>
            <a:r>
              <a:rPr lang="en-US" sz="1600" spc="10" dirty="0">
                <a:latin typeface="+mj-lt"/>
                <a:cs typeface="Trebuchet MS"/>
              </a:rPr>
              <a:t> yang </a:t>
            </a:r>
            <a:r>
              <a:rPr lang="en-US" sz="1600" spc="10" dirty="0" err="1">
                <a:latin typeface="+mj-lt"/>
                <a:cs typeface="Trebuchet MS"/>
              </a:rPr>
              <a:t>disampaikan</a:t>
            </a:r>
            <a:r>
              <a:rPr lang="en-US" sz="1600" spc="10" dirty="0">
                <a:latin typeface="+mj-lt"/>
                <a:cs typeface="Trebuchet MS"/>
              </a:rPr>
              <a:t> </a:t>
            </a:r>
            <a:r>
              <a:rPr lang="en-US" sz="1600" spc="10" dirty="0" err="1">
                <a:latin typeface="+mj-lt"/>
                <a:cs typeface="Trebuchet MS"/>
              </a:rPr>
              <a:t>sesuai</a:t>
            </a:r>
            <a:r>
              <a:rPr lang="en-US" sz="1600" spc="10" dirty="0">
                <a:latin typeface="+mj-lt"/>
                <a:cs typeface="Trebuchet MS"/>
              </a:rPr>
              <a:t> </a:t>
            </a:r>
            <a:r>
              <a:rPr lang="en-US" sz="1600" spc="10" dirty="0" err="1">
                <a:latin typeface="+mj-lt"/>
                <a:cs typeface="Trebuchet MS"/>
              </a:rPr>
              <a:t>dengan</a:t>
            </a:r>
            <a:r>
              <a:rPr lang="en-US" sz="1600" spc="10" dirty="0">
                <a:latin typeface="+mj-lt"/>
                <a:cs typeface="Trebuchet MS"/>
              </a:rPr>
              <a:t> </a:t>
            </a:r>
            <a:r>
              <a:rPr lang="en-US" sz="1600" spc="10" dirty="0" err="1">
                <a:latin typeface="+mj-lt"/>
                <a:cs typeface="Trebuchet MS"/>
              </a:rPr>
              <a:t>persyaratan</a:t>
            </a:r>
            <a:r>
              <a:rPr lang="en-US" sz="1600" spc="10" dirty="0">
                <a:latin typeface="+mj-lt"/>
                <a:cs typeface="Trebuchet MS"/>
              </a:rPr>
              <a:t> yang </a:t>
            </a:r>
            <a:r>
              <a:rPr lang="en-US" sz="1600" spc="10" dirty="0" err="1">
                <a:latin typeface="+mj-lt"/>
                <a:cs typeface="Trebuchet MS"/>
              </a:rPr>
              <a:t>ada</a:t>
            </a:r>
            <a:r>
              <a:rPr lang="en-US" sz="1600" spc="10" dirty="0">
                <a:latin typeface="+mj-lt"/>
                <a:cs typeface="Trebuchet MS"/>
              </a:rPr>
              <a:t> </a:t>
            </a:r>
            <a:r>
              <a:rPr lang="en-US" sz="1600" spc="10" dirty="0" err="1">
                <a:latin typeface="+mj-lt"/>
                <a:cs typeface="Trebuchet MS"/>
              </a:rPr>
              <a:t>dalam</a:t>
            </a:r>
            <a:r>
              <a:rPr lang="en-US" sz="1600" spc="10" dirty="0">
                <a:latin typeface="+mj-lt"/>
                <a:cs typeface="Trebuchet MS"/>
              </a:rPr>
              <a:t> </a:t>
            </a:r>
            <a:r>
              <a:rPr lang="en-US" sz="1600" spc="10" dirty="0" err="1">
                <a:latin typeface="+mj-lt"/>
                <a:cs typeface="Trebuchet MS"/>
              </a:rPr>
              <a:t>dokumen</a:t>
            </a:r>
            <a:r>
              <a:rPr lang="en-US" sz="1600" spc="10" dirty="0">
                <a:latin typeface="+mj-lt"/>
                <a:cs typeface="Trebuchet MS"/>
              </a:rPr>
              <a:t> TOR/KAK, </a:t>
            </a:r>
            <a:r>
              <a:rPr lang="en-US" sz="1600" spc="10" dirty="0" err="1">
                <a:latin typeface="+mj-lt"/>
                <a:cs typeface="Trebuchet MS"/>
              </a:rPr>
              <a:t>yaitu</a:t>
            </a:r>
            <a:r>
              <a:rPr lang="en-US" sz="1600" spc="10" dirty="0">
                <a:latin typeface="+mj-lt"/>
                <a:cs typeface="Trebuchet MS"/>
              </a:rPr>
              <a:t>:</a:t>
            </a:r>
          </a:p>
          <a:p>
            <a:pPr marL="812800" marR="116205" lvl="1" indent="-342900" algn="just">
              <a:spcBef>
                <a:spcPts val="100"/>
              </a:spcBef>
              <a:buFont typeface="+mj-lt"/>
              <a:buAutoNum type="arabicPeriod"/>
            </a:pPr>
            <a:r>
              <a:rPr lang="en-US" sz="1600" dirty="0" err="1">
                <a:latin typeface="+mj-lt"/>
                <a:cs typeface="Trebuchet MS"/>
              </a:rPr>
              <a:t>Pekerjaan</a:t>
            </a:r>
            <a:r>
              <a:rPr lang="en-US" sz="1600" dirty="0">
                <a:latin typeface="+mj-lt"/>
                <a:cs typeface="Trebuchet MS"/>
              </a:rPr>
              <a:t> dan </a:t>
            </a:r>
            <a:r>
              <a:rPr lang="en-US" sz="1600" dirty="0" err="1">
                <a:latin typeface="+mj-lt"/>
                <a:cs typeface="Trebuchet MS"/>
              </a:rPr>
              <a:t>ruang</a:t>
            </a:r>
            <a:r>
              <a:rPr lang="en-US" sz="1600" dirty="0">
                <a:latin typeface="+mj-lt"/>
                <a:cs typeface="Trebuchet MS"/>
              </a:rPr>
              <a:t> </a:t>
            </a:r>
            <a:r>
              <a:rPr lang="en-US" sz="1600" dirty="0" err="1">
                <a:latin typeface="+mj-lt"/>
                <a:cs typeface="Trebuchet MS"/>
              </a:rPr>
              <a:t>lingkup</a:t>
            </a:r>
            <a:r>
              <a:rPr lang="en-US" sz="1600" dirty="0">
                <a:latin typeface="+mj-lt"/>
                <a:cs typeface="Trebuchet MS"/>
              </a:rPr>
              <a:t>, </a:t>
            </a:r>
            <a:r>
              <a:rPr lang="en-US" sz="1600" dirty="0" err="1">
                <a:latin typeface="+mj-lt"/>
                <a:cs typeface="Trebuchet MS"/>
              </a:rPr>
              <a:t>sebagaimana</a:t>
            </a:r>
            <a:r>
              <a:rPr lang="en-US" sz="1600" dirty="0">
                <a:latin typeface="+mj-lt"/>
                <a:cs typeface="Trebuchet MS"/>
              </a:rPr>
              <a:t> </a:t>
            </a:r>
            <a:r>
              <a:rPr lang="en-US" sz="1600" dirty="0" err="1">
                <a:latin typeface="+mj-lt"/>
                <a:cs typeface="Trebuchet MS"/>
              </a:rPr>
              <a:t>tertuang</a:t>
            </a:r>
            <a:r>
              <a:rPr lang="en-US" sz="1600" dirty="0">
                <a:latin typeface="+mj-lt"/>
                <a:cs typeface="Trebuchet MS"/>
              </a:rPr>
              <a:t> </a:t>
            </a:r>
            <a:r>
              <a:rPr lang="en-US" sz="1600" dirty="0" err="1">
                <a:latin typeface="+mj-lt"/>
                <a:cs typeface="Trebuchet MS"/>
              </a:rPr>
              <a:t>dalam</a:t>
            </a:r>
            <a:r>
              <a:rPr lang="en-US" sz="1600" dirty="0">
                <a:latin typeface="+mj-lt"/>
                <a:cs typeface="Trebuchet MS"/>
              </a:rPr>
              <a:t> </a:t>
            </a:r>
            <a:r>
              <a:rPr lang="en-US" sz="1600" b="1" i="1" u="sng" dirty="0">
                <a:latin typeface="+mj-lt"/>
                <a:cs typeface="Trebuchet MS"/>
              </a:rPr>
              <a:t>Lampiran B. Term of Reference (TOR)/</a:t>
            </a:r>
            <a:r>
              <a:rPr lang="en-US" sz="1600" b="1" i="1" u="sng" dirty="0" err="1">
                <a:latin typeface="+mj-lt"/>
                <a:cs typeface="Trebuchet MS"/>
              </a:rPr>
              <a:t>Kerangka</a:t>
            </a:r>
            <a:r>
              <a:rPr lang="en-US" sz="1600" b="1" i="1" u="sng" dirty="0">
                <a:latin typeface="+mj-lt"/>
                <a:cs typeface="Trebuchet MS"/>
              </a:rPr>
              <a:t> </a:t>
            </a:r>
            <a:r>
              <a:rPr lang="en-US" sz="1600" b="1" i="1" u="sng" dirty="0" err="1">
                <a:latin typeface="+mj-lt"/>
                <a:cs typeface="Trebuchet MS"/>
              </a:rPr>
              <a:t>Acuan</a:t>
            </a:r>
            <a:r>
              <a:rPr lang="en-US" sz="1600" b="1" i="1" u="sng" dirty="0">
                <a:latin typeface="+mj-lt"/>
                <a:cs typeface="Trebuchet MS"/>
              </a:rPr>
              <a:t> </a:t>
            </a:r>
            <a:r>
              <a:rPr lang="en-US" sz="1600" b="1" i="1" u="sng" dirty="0" err="1">
                <a:latin typeface="+mj-lt"/>
                <a:cs typeface="Trebuchet MS"/>
              </a:rPr>
              <a:t>Kerja</a:t>
            </a:r>
            <a:r>
              <a:rPr lang="en-US" sz="1600" b="1" i="1" u="sng" dirty="0">
                <a:latin typeface="+mj-lt"/>
                <a:cs typeface="Trebuchet MS"/>
              </a:rPr>
              <a:t> (KAK)</a:t>
            </a:r>
            <a:r>
              <a:rPr lang="en-US" sz="1600" dirty="0">
                <a:latin typeface="+mj-lt"/>
                <a:cs typeface="Trebuchet MS"/>
              </a:rPr>
              <a:t> (</a:t>
            </a:r>
            <a:r>
              <a:rPr lang="en-US" sz="1600" dirty="0" err="1">
                <a:latin typeface="+mj-lt"/>
                <a:cs typeface="Trebuchet MS"/>
              </a:rPr>
              <a:t>terlampir</a:t>
            </a:r>
            <a:r>
              <a:rPr lang="en-US" sz="1600" dirty="0">
                <a:latin typeface="+mj-lt"/>
                <a:cs typeface="Trebuchet MS"/>
              </a:rPr>
              <a:t>) pada </a:t>
            </a:r>
            <a:r>
              <a:rPr lang="en-US" sz="1600" dirty="0" err="1">
                <a:latin typeface="+mj-lt"/>
                <a:cs typeface="Trebuchet MS"/>
              </a:rPr>
              <a:t>Dokumen</a:t>
            </a:r>
            <a:r>
              <a:rPr lang="en-US" sz="1600" dirty="0">
                <a:latin typeface="+mj-lt"/>
                <a:cs typeface="Trebuchet MS"/>
              </a:rPr>
              <a:t> </a:t>
            </a:r>
            <a:r>
              <a:rPr lang="en-US" sz="1600" dirty="0" err="1">
                <a:latin typeface="+mj-lt"/>
                <a:cs typeface="Trebuchet MS"/>
              </a:rPr>
              <a:t>Pelelangan</a:t>
            </a:r>
            <a:r>
              <a:rPr lang="en-US" sz="1600" dirty="0">
                <a:latin typeface="+mj-lt"/>
                <a:cs typeface="Trebuchet MS"/>
              </a:rPr>
              <a:t> </a:t>
            </a:r>
            <a:r>
              <a:rPr lang="en-US" sz="1600" dirty="0" err="1">
                <a:latin typeface="+mj-lt"/>
                <a:cs typeface="Trebuchet MS"/>
              </a:rPr>
              <a:t>ini</a:t>
            </a:r>
            <a:r>
              <a:rPr lang="en-US" sz="1600" dirty="0">
                <a:latin typeface="+mj-lt"/>
                <a:cs typeface="Trebuchet MS"/>
              </a:rPr>
              <a:t> </a:t>
            </a:r>
            <a:r>
              <a:rPr lang="en-US" sz="1600" dirty="0" err="1">
                <a:latin typeface="+mj-lt"/>
                <a:cs typeface="Trebuchet MS"/>
              </a:rPr>
              <a:t>bersifat</a:t>
            </a:r>
            <a:r>
              <a:rPr lang="en-US" sz="1600" dirty="0">
                <a:latin typeface="+mj-lt"/>
                <a:cs typeface="Trebuchet MS"/>
              </a:rPr>
              <a:t> </a:t>
            </a:r>
            <a:r>
              <a:rPr lang="en-US" sz="1600" dirty="0" err="1">
                <a:latin typeface="+mj-lt"/>
                <a:cs typeface="Trebuchet MS"/>
              </a:rPr>
              <a:t>menggugurkan</a:t>
            </a:r>
            <a:r>
              <a:rPr lang="en-US" sz="1600" dirty="0">
                <a:latin typeface="+mj-lt"/>
                <a:cs typeface="Trebuchet MS"/>
              </a:rPr>
              <a:t> (mandatory).</a:t>
            </a:r>
          </a:p>
          <a:p>
            <a:pPr marL="812800" marR="116205" lvl="1" indent="-342900" algn="just">
              <a:spcBef>
                <a:spcPts val="100"/>
              </a:spcBef>
              <a:buFont typeface="+mj-lt"/>
              <a:buAutoNum type="arabicPeriod"/>
            </a:pPr>
            <a:r>
              <a:rPr lang="en-US" sz="1600" dirty="0" err="1">
                <a:latin typeface="+mj-lt"/>
                <a:cs typeface="Trebuchet MS"/>
              </a:rPr>
              <a:t>Peserta</a:t>
            </a:r>
            <a:r>
              <a:rPr lang="en-US" sz="1600" dirty="0">
                <a:latin typeface="+mj-lt"/>
                <a:cs typeface="Trebuchet MS"/>
              </a:rPr>
              <a:t> </a:t>
            </a:r>
            <a:r>
              <a:rPr lang="en-US" sz="1600" dirty="0" err="1">
                <a:latin typeface="+mj-lt"/>
                <a:cs typeface="Trebuchet MS"/>
              </a:rPr>
              <a:t>Pelelangan</a:t>
            </a:r>
            <a:r>
              <a:rPr lang="en-US" sz="1600" dirty="0">
                <a:latin typeface="+mj-lt"/>
                <a:cs typeface="Trebuchet MS"/>
              </a:rPr>
              <a:t> </a:t>
            </a:r>
            <a:r>
              <a:rPr lang="en-US" sz="1600" dirty="0" err="1">
                <a:latin typeface="+mj-lt"/>
                <a:cs typeface="Trebuchet MS"/>
              </a:rPr>
              <a:t>wajib</a:t>
            </a:r>
            <a:r>
              <a:rPr lang="en-US" sz="1600" dirty="0">
                <a:latin typeface="+mj-lt"/>
                <a:cs typeface="Trebuchet MS"/>
              </a:rPr>
              <a:t> </a:t>
            </a:r>
            <a:r>
              <a:rPr lang="en-US" sz="1600" dirty="0" err="1">
                <a:latin typeface="+mj-lt"/>
                <a:cs typeface="Trebuchet MS"/>
              </a:rPr>
              <a:t>memenuhi</a:t>
            </a:r>
            <a:r>
              <a:rPr lang="en-US" sz="1600" dirty="0">
                <a:latin typeface="+mj-lt"/>
                <a:cs typeface="Trebuchet MS"/>
              </a:rPr>
              <a:t> </a:t>
            </a:r>
            <a:r>
              <a:rPr lang="en-US" sz="1600" dirty="0" err="1">
                <a:latin typeface="+mj-lt"/>
                <a:cs typeface="Trebuchet MS"/>
              </a:rPr>
              <a:t>kriteria</a:t>
            </a:r>
            <a:r>
              <a:rPr lang="en-US" sz="1600" dirty="0">
                <a:latin typeface="+mj-lt"/>
                <a:cs typeface="Trebuchet MS"/>
              </a:rPr>
              <a:t> </a:t>
            </a:r>
            <a:r>
              <a:rPr lang="en-US" sz="1600" dirty="0" err="1">
                <a:latin typeface="+mj-lt"/>
                <a:cs typeface="Trebuchet MS"/>
              </a:rPr>
              <a:t>penilaian</a:t>
            </a:r>
            <a:r>
              <a:rPr lang="en-US" sz="1600" dirty="0">
                <a:latin typeface="+mj-lt"/>
                <a:cs typeface="Trebuchet MS"/>
              </a:rPr>
              <a:t> </a:t>
            </a:r>
            <a:r>
              <a:rPr lang="en-US" sz="1600" dirty="0" err="1">
                <a:latin typeface="+mj-lt"/>
                <a:cs typeface="Trebuchet MS"/>
              </a:rPr>
              <a:t>sebagaimana</a:t>
            </a:r>
            <a:r>
              <a:rPr lang="en-US" sz="1600" dirty="0">
                <a:latin typeface="+mj-lt"/>
                <a:cs typeface="Trebuchet MS"/>
              </a:rPr>
              <a:t> </a:t>
            </a:r>
            <a:r>
              <a:rPr lang="en-US" sz="1600" dirty="0" err="1">
                <a:latin typeface="+mj-lt"/>
                <a:cs typeface="Trebuchet MS"/>
              </a:rPr>
              <a:t>tertuang</a:t>
            </a:r>
            <a:r>
              <a:rPr lang="en-US" sz="1600" dirty="0">
                <a:latin typeface="+mj-lt"/>
                <a:cs typeface="Trebuchet MS"/>
              </a:rPr>
              <a:t> </a:t>
            </a:r>
            <a:r>
              <a:rPr lang="en-US" sz="1600" dirty="0" err="1">
                <a:latin typeface="+mj-lt"/>
                <a:cs typeface="Trebuchet MS"/>
              </a:rPr>
              <a:t>dalam</a:t>
            </a:r>
            <a:r>
              <a:rPr lang="en-US" sz="1600" dirty="0">
                <a:latin typeface="+mj-lt"/>
                <a:cs typeface="Trebuchet MS"/>
              </a:rPr>
              <a:t> </a:t>
            </a:r>
            <a:r>
              <a:rPr lang="en-US" sz="1600" b="1" i="1" u="sng" dirty="0">
                <a:latin typeface="+mj-lt"/>
                <a:cs typeface="Trebuchet MS"/>
              </a:rPr>
              <a:t>Lampiran B. TOR/KAK.</a:t>
            </a:r>
          </a:p>
          <a:p>
            <a:pPr marL="812800" marR="116205" lvl="1" indent="-342900" algn="just">
              <a:spcBef>
                <a:spcPts val="100"/>
              </a:spcBef>
              <a:buFont typeface="+mj-lt"/>
              <a:buAutoNum type="arabicPeriod"/>
            </a:pPr>
            <a:r>
              <a:rPr lang="en-US" sz="1600" dirty="0">
                <a:latin typeface="+mj-lt"/>
                <a:cs typeface="Trebuchet MS"/>
              </a:rPr>
              <a:t>Data </a:t>
            </a:r>
            <a:r>
              <a:rPr lang="en-US" sz="1600" dirty="0" err="1">
                <a:latin typeface="+mj-lt"/>
                <a:cs typeface="Trebuchet MS"/>
              </a:rPr>
              <a:t>teknis</a:t>
            </a:r>
            <a:r>
              <a:rPr lang="en-US" sz="1600" dirty="0">
                <a:latin typeface="+mj-lt"/>
                <a:cs typeface="Trebuchet MS"/>
              </a:rPr>
              <a:t> </a:t>
            </a:r>
            <a:r>
              <a:rPr lang="en-US" sz="1600" dirty="0" err="1">
                <a:latin typeface="+mj-lt"/>
                <a:cs typeface="Trebuchet MS"/>
              </a:rPr>
              <a:t>lainnya</a:t>
            </a:r>
            <a:r>
              <a:rPr lang="en-US" sz="1600" dirty="0">
                <a:latin typeface="+mj-lt"/>
                <a:cs typeface="Trebuchet MS"/>
              </a:rPr>
              <a:t> yang </a:t>
            </a:r>
            <a:r>
              <a:rPr lang="en-US" sz="1600" dirty="0" err="1">
                <a:latin typeface="+mj-lt"/>
                <a:cs typeface="Trebuchet MS"/>
              </a:rPr>
              <a:t>diperlukan</a:t>
            </a:r>
            <a:r>
              <a:rPr lang="en-US" sz="1600" dirty="0">
                <a:latin typeface="+mj-lt"/>
                <a:cs typeface="Trebuchet MS"/>
              </a:rPr>
              <a:t> </a:t>
            </a:r>
            <a:r>
              <a:rPr lang="en-US" sz="1600" dirty="0" err="1">
                <a:latin typeface="+mj-lt"/>
                <a:cs typeface="Trebuchet MS"/>
              </a:rPr>
              <a:t>akan</a:t>
            </a:r>
            <a:r>
              <a:rPr lang="en-US" sz="1600" dirty="0">
                <a:latin typeface="+mj-lt"/>
                <a:cs typeface="Trebuchet MS"/>
              </a:rPr>
              <a:t> </a:t>
            </a:r>
            <a:r>
              <a:rPr lang="en-US" sz="1600" dirty="0" err="1">
                <a:latin typeface="+mj-lt"/>
                <a:cs typeface="Trebuchet MS"/>
              </a:rPr>
              <a:t>disampaikan</a:t>
            </a:r>
            <a:r>
              <a:rPr lang="en-US" sz="1600" dirty="0">
                <a:latin typeface="+mj-lt"/>
                <a:cs typeface="Trebuchet MS"/>
              </a:rPr>
              <a:t> pada </a:t>
            </a:r>
            <a:r>
              <a:rPr lang="en-US" sz="1600" dirty="0" err="1">
                <a:latin typeface="+mj-lt"/>
                <a:cs typeface="Trebuchet MS"/>
              </a:rPr>
              <a:t>saat</a:t>
            </a:r>
            <a:r>
              <a:rPr lang="en-US" sz="1600" dirty="0">
                <a:latin typeface="+mj-lt"/>
                <a:cs typeface="Trebuchet MS"/>
              </a:rPr>
              <a:t> </a:t>
            </a:r>
            <a:r>
              <a:rPr lang="en-US" sz="1600" b="1" i="1" u="sng" dirty="0" err="1">
                <a:latin typeface="+mj-lt"/>
                <a:cs typeface="Trebuchet MS"/>
              </a:rPr>
              <a:t>Rapat</a:t>
            </a:r>
            <a:r>
              <a:rPr lang="en-US" sz="1600" b="1" i="1" u="sng" dirty="0">
                <a:latin typeface="+mj-lt"/>
                <a:cs typeface="Trebuchet MS"/>
              </a:rPr>
              <a:t> </a:t>
            </a:r>
            <a:r>
              <a:rPr lang="en-US" sz="1600" b="1" i="1" u="sng" dirty="0" err="1">
                <a:latin typeface="+mj-lt"/>
                <a:cs typeface="Trebuchet MS"/>
              </a:rPr>
              <a:t>Penjelasan</a:t>
            </a:r>
            <a:r>
              <a:rPr lang="en-US" sz="1600" b="1" i="1" u="sng" dirty="0">
                <a:latin typeface="+mj-lt"/>
                <a:cs typeface="Trebuchet MS"/>
              </a:rPr>
              <a:t> </a:t>
            </a:r>
            <a:r>
              <a:rPr lang="en-US" sz="1600" b="1" i="1" u="sng" dirty="0" err="1">
                <a:latin typeface="+mj-lt"/>
                <a:cs typeface="Trebuchet MS"/>
              </a:rPr>
              <a:t>Pelelangan</a:t>
            </a:r>
            <a:r>
              <a:rPr lang="en-US" sz="1600" b="1" i="1" u="sng" dirty="0">
                <a:latin typeface="+mj-lt"/>
                <a:cs typeface="Trebuchet MS"/>
              </a:rPr>
              <a:t> (</a:t>
            </a:r>
            <a:r>
              <a:rPr lang="en-US" sz="1600" b="1" i="1" u="sng" dirty="0" err="1">
                <a:latin typeface="+mj-lt"/>
                <a:cs typeface="Trebuchet MS"/>
              </a:rPr>
              <a:t>Aanwijzing</a:t>
            </a:r>
            <a:r>
              <a:rPr lang="en-US" sz="1600" b="1" i="1" u="sng" dirty="0">
                <a:latin typeface="+mj-lt"/>
                <a:cs typeface="Trebuchet MS"/>
              </a:rPr>
              <a:t>)</a:t>
            </a:r>
          </a:p>
        </p:txBody>
      </p:sp>
    </p:spTree>
    <p:extLst>
      <p:ext uri="{BB962C8B-B14F-4D97-AF65-F5344CB8AC3E}">
        <p14:creationId xmlns:p14="http://schemas.microsoft.com/office/powerpoint/2010/main" val="834732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34194" y="538332"/>
            <a:ext cx="9349275" cy="717226"/>
          </a:xfrm>
        </p:spPr>
        <p:txBody>
          <a:bodyPr>
            <a:normAutofit/>
          </a:bodyPr>
          <a:lstStyle/>
          <a:p>
            <a:r>
              <a:rPr lang="en-US" sz="3000" dirty="0"/>
              <a:t>CARA PENYAMPAIAN DOKUMEN TAHAP 1</a:t>
            </a:r>
            <a:endParaRPr lang="en-US" sz="3000" dirty="0">
              <a:latin typeface="+mn-lt"/>
            </a:endParaRPr>
          </a:p>
        </p:txBody>
      </p:sp>
      <p:sp>
        <p:nvSpPr>
          <p:cNvPr id="6" name="object 21">
            <a:extLst>
              <a:ext uri="{FF2B5EF4-FFF2-40B4-BE49-F238E27FC236}">
                <a16:creationId xmlns:a16="http://schemas.microsoft.com/office/drawing/2014/main" id="{3891FA76-6DED-A11B-633E-F6AAC3F5104D}"/>
              </a:ext>
            </a:extLst>
          </p:cNvPr>
          <p:cNvSpPr txBox="1"/>
          <p:nvPr/>
        </p:nvSpPr>
        <p:spPr>
          <a:xfrm>
            <a:off x="848544" y="1267612"/>
            <a:ext cx="11038656" cy="2837956"/>
          </a:xfrm>
          <a:prstGeom prst="rect">
            <a:avLst/>
          </a:prstGeom>
          <a:noFill/>
        </p:spPr>
        <p:txBody>
          <a:bodyPr vert="horz" wrap="square" lIns="0" tIns="67310" rIns="0" bIns="0" rtlCol="0">
            <a:spAutoFit/>
          </a:bodyPr>
          <a:lstStyle/>
          <a:p>
            <a:pPr marL="355600" lvl="1" indent="-355600" algn="just">
              <a:spcAft>
                <a:spcPts val="600"/>
              </a:spcAft>
              <a:buFont typeface="+mj-lt"/>
              <a:buAutoNum type="arabicPeriod"/>
              <a:tabLst>
                <a:tab pos="658495" algn="l"/>
                <a:tab pos="659130" algn="l"/>
              </a:tabLst>
            </a:pPr>
            <a:r>
              <a:rPr lang="sv-SE" sz="1600" spc="-20" dirty="0">
                <a:latin typeface="+mj-lt"/>
                <a:cs typeface="Trebuchet MS"/>
              </a:rPr>
              <a:t>Mengingat adanya Kebijakan Manajemen PT ANTAM Tbk terkait tindak lanjut dari </a:t>
            </a:r>
            <a:r>
              <a:rPr lang="sv-SE" sz="1600" b="1" i="1" spc="-20" dirty="0">
                <a:latin typeface="+mj-lt"/>
                <a:cs typeface="Trebuchet MS"/>
              </a:rPr>
              <a:t>penetapan pandemi COVID-19</a:t>
            </a:r>
            <a:r>
              <a:rPr lang="sv-SE" sz="1600" spc="-20" dirty="0">
                <a:latin typeface="+mj-lt"/>
                <a:cs typeface="Trebuchet MS"/>
              </a:rPr>
              <a:t>, maka seluruh dokumen Pelelangan hanya dapat dilakukan secara Online melalui media Email dalam bentuk Softcopy File dari scan dokumen hardcopy dan melalui system e-SCM (eproc/ ebidding). Softcopy file menjadi lampiran email maksimal ukuran file 10 MB, apabila ukuran file lebih 10 MB agar mengirimkan tautan media Penyimpanan/Link Drive (misalnya </a:t>
            </a:r>
            <a:r>
              <a:rPr lang="sv-SE" sz="1600" b="1" i="1" spc="-20" dirty="0">
                <a:latin typeface="+mj-lt"/>
                <a:cs typeface="Trebuchet MS"/>
              </a:rPr>
              <a:t>Google Drive atau yang lainnya</a:t>
            </a:r>
            <a:r>
              <a:rPr lang="sv-SE" sz="1600" spc="-20" dirty="0">
                <a:latin typeface="+mj-lt"/>
                <a:cs typeface="Trebuchet MS"/>
              </a:rPr>
              <a:t>) yang dapat diakses dan didownload untuk keperluan pembukaan pelelangan </a:t>
            </a:r>
            <a:r>
              <a:rPr lang="sv-SE" sz="1600" b="1" i="1" spc="-20" dirty="0">
                <a:latin typeface="+mj-lt"/>
                <a:cs typeface="Trebuchet MS"/>
              </a:rPr>
              <a:t>atau dapat juga mengirimkan langsung menggunakan amplop</a:t>
            </a:r>
            <a:r>
              <a:rPr lang="sv-SE" sz="1600" spc="-20" dirty="0">
                <a:latin typeface="+mj-lt"/>
                <a:cs typeface="Trebuchet MS"/>
              </a:rPr>
              <a:t>.</a:t>
            </a:r>
          </a:p>
          <a:p>
            <a:pPr marL="355600" lvl="1" indent="-355600" algn="just">
              <a:spcAft>
                <a:spcPts val="600"/>
              </a:spcAft>
              <a:buFont typeface="+mj-lt"/>
              <a:buAutoNum type="arabicPeriod"/>
              <a:tabLst>
                <a:tab pos="658495" algn="l"/>
                <a:tab pos="659130" algn="l"/>
              </a:tabLst>
            </a:pPr>
            <a:r>
              <a:rPr lang="sv-SE" sz="1600" spc="-20" dirty="0">
                <a:latin typeface="+mj-lt"/>
                <a:cs typeface="Trebuchet MS"/>
              </a:rPr>
              <a:t>Judul file tidak terlalu panjang dan tidak memberikan password sehingga dapat memudahkan untuk proses pembukaan lelang.</a:t>
            </a:r>
          </a:p>
          <a:p>
            <a:pPr marL="355600" lvl="1" indent="-355600" algn="just">
              <a:buFont typeface="+mj-lt"/>
              <a:buAutoNum type="arabicPeriod"/>
              <a:tabLst>
                <a:tab pos="658495" algn="l"/>
                <a:tab pos="659130" algn="l"/>
              </a:tabLst>
            </a:pPr>
            <a:r>
              <a:rPr lang="sv-SE" sz="1600" spc="-20" dirty="0">
                <a:latin typeface="+mj-lt"/>
                <a:cs typeface="Trebuchet MS"/>
              </a:rPr>
              <a:t>Alamat email pengiriman dokumen penawaran Tahap I (Administrasi dan Teknis):</a:t>
            </a:r>
          </a:p>
          <a:p>
            <a:pPr marL="804863" lvl="1" indent="-449263" algn="just">
              <a:spcAft>
                <a:spcPts val="600"/>
              </a:spcAft>
              <a:buFont typeface="Wingdings" panose="05000000000000000000" pitchFamily="2" charset="2"/>
              <a:buChar char="§"/>
              <a:tabLst>
                <a:tab pos="658813" algn="l"/>
              </a:tabLst>
            </a:pPr>
            <a:r>
              <a:rPr lang="sv-SE" sz="1600" spc="-20" dirty="0">
                <a:latin typeface="+mj-lt"/>
                <a:cs typeface="Trebuchet MS"/>
              </a:rPr>
              <a:t>sekretaristimpengadaan.sultra (</a:t>
            </a:r>
            <a:r>
              <a:rPr lang="sv-SE" sz="1600" spc="-20" dirty="0">
                <a:latin typeface="+mj-lt"/>
                <a:cs typeface="Trebuchet MS"/>
                <a:hlinkClick r:id="rId2"/>
              </a:rPr>
              <a:t>sekretimscm.sultra@antam.com</a:t>
            </a:r>
            <a:r>
              <a:rPr lang="sv-SE" sz="1600" spc="-20" dirty="0">
                <a:latin typeface="+mj-lt"/>
                <a:cs typeface="Trebuchet MS"/>
              </a:rPr>
              <a:t>)</a:t>
            </a:r>
          </a:p>
          <a:p>
            <a:pPr marL="804863" lvl="1" indent="-449263" algn="just">
              <a:spcAft>
                <a:spcPts val="600"/>
              </a:spcAft>
              <a:buFont typeface="Wingdings" panose="05000000000000000000" pitchFamily="2" charset="2"/>
              <a:buChar char="§"/>
              <a:tabLst>
                <a:tab pos="658813" algn="l"/>
              </a:tabLst>
            </a:pPr>
            <a:r>
              <a:rPr lang="sv-SE" sz="1600" spc="-20" dirty="0">
                <a:latin typeface="+mj-lt"/>
                <a:cs typeface="Trebuchet MS"/>
              </a:rPr>
              <a:t>Masriyanto Tasman (</a:t>
            </a:r>
            <a:r>
              <a:rPr lang="sv-SE" sz="1600" spc="-20" dirty="0">
                <a:latin typeface="+mj-lt"/>
                <a:cs typeface="Trebuchet MS"/>
                <a:hlinkClick r:id="rId3"/>
              </a:rPr>
              <a:t>masriyanto.tasman@antam.com</a:t>
            </a:r>
            <a:r>
              <a:rPr lang="sv-SE" sz="1600" spc="-20" dirty="0">
                <a:latin typeface="+mj-lt"/>
                <a:cs typeface="Trebuchet MS"/>
              </a:rPr>
              <a:t>)</a:t>
            </a:r>
          </a:p>
          <a:p>
            <a:pPr marL="355600" lvl="1" indent="-355600" algn="just">
              <a:spcAft>
                <a:spcPts val="600"/>
              </a:spcAft>
              <a:buFont typeface="+mj-lt"/>
              <a:buAutoNum type="arabicPeriod" startAt="4"/>
              <a:tabLst>
                <a:tab pos="658495" algn="l"/>
                <a:tab pos="659130" algn="l"/>
              </a:tabLst>
            </a:pPr>
            <a:r>
              <a:rPr lang="sv-SE" sz="1600" spc="-20" dirty="0">
                <a:latin typeface="+mj-lt"/>
                <a:cs typeface="Trebuchet MS"/>
              </a:rPr>
              <a:t>Pembukaaan Dokumen Tahap I dilakukan pada tanggal </a:t>
            </a:r>
            <a:r>
              <a:rPr lang="sv-SE" sz="1600" b="1" i="1" spc="-20" dirty="0">
                <a:latin typeface="+mj-lt"/>
                <a:cs typeface="Trebuchet MS"/>
              </a:rPr>
              <a:t>13 Oktober 2022 pukul 14.00 WITA</a:t>
            </a:r>
            <a:r>
              <a:rPr lang="sv-SE" sz="1600" spc="-20" dirty="0">
                <a:latin typeface="+mj-lt"/>
                <a:cs typeface="Trebuchet MS"/>
              </a:rPr>
              <a:t>.</a:t>
            </a:r>
          </a:p>
        </p:txBody>
      </p:sp>
    </p:spTree>
    <p:extLst>
      <p:ext uri="{BB962C8B-B14F-4D97-AF65-F5344CB8AC3E}">
        <p14:creationId xmlns:p14="http://schemas.microsoft.com/office/powerpoint/2010/main" val="3127048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02433" y="647515"/>
            <a:ext cx="9349275" cy="608042"/>
          </a:xfrm>
        </p:spPr>
        <p:txBody>
          <a:bodyPr>
            <a:normAutofit/>
          </a:bodyPr>
          <a:lstStyle/>
          <a:p>
            <a:r>
              <a:rPr lang="en-US" sz="3200" dirty="0">
                <a:latin typeface="+mn-lt"/>
              </a:rPr>
              <a:t>KETENTUAN UMUM LAINNYA</a:t>
            </a:r>
            <a:endParaRPr lang="en-US" sz="3000" dirty="0">
              <a:latin typeface="+mn-lt"/>
            </a:endParaRPr>
          </a:p>
        </p:txBody>
      </p:sp>
      <p:sp>
        <p:nvSpPr>
          <p:cNvPr id="9" name="TextBox 8">
            <a:extLst>
              <a:ext uri="{FF2B5EF4-FFF2-40B4-BE49-F238E27FC236}">
                <a16:creationId xmlns:a16="http://schemas.microsoft.com/office/drawing/2014/main" id="{3D1BDD20-DFA5-B29C-B3B7-BACAE8F5BD7D}"/>
              </a:ext>
            </a:extLst>
          </p:cNvPr>
          <p:cNvSpPr txBox="1"/>
          <p:nvPr/>
        </p:nvSpPr>
        <p:spPr>
          <a:xfrm>
            <a:off x="318448" y="1528515"/>
            <a:ext cx="11609695" cy="2811026"/>
          </a:xfrm>
          <a:prstGeom prst="rect">
            <a:avLst/>
          </a:prstGeom>
          <a:noFill/>
        </p:spPr>
        <p:txBody>
          <a:bodyPr wrap="square">
            <a:spAutoFit/>
          </a:bodyPr>
          <a:lstStyle/>
          <a:p>
            <a:pPr marL="342900" lvl="1" indent="-342900" algn="just">
              <a:spcAft>
                <a:spcPts val="400"/>
              </a:spcAft>
              <a:buFont typeface="+mj-lt"/>
              <a:buAutoNum type="arabicPeriod"/>
              <a:tabLst>
                <a:tab pos="658495" algn="l"/>
                <a:tab pos="659130" algn="l"/>
              </a:tabLst>
            </a:pPr>
            <a:r>
              <a:rPr lang="sv-SE" sz="1600" b="1" i="1" spc="-20" dirty="0">
                <a:latin typeface="+mj-lt"/>
                <a:cs typeface="Trebuchet MS"/>
              </a:rPr>
              <a:t>Apabila ada oknum yang tidak bertanggung jawab</a:t>
            </a:r>
            <a:r>
              <a:rPr lang="sv-SE" sz="1600" spc="-20" dirty="0">
                <a:latin typeface="+mj-lt"/>
                <a:cs typeface="Trebuchet MS"/>
              </a:rPr>
              <a:t> mengatasnamakan Pejabat PT Antam Tbk, terkait proses pengadaan mohon untuk diabaikan dan segera diinformasikan ke </a:t>
            </a:r>
            <a:r>
              <a:rPr lang="sv-SE" sz="1600" b="1" i="1" spc="-20" dirty="0">
                <a:latin typeface="+mj-lt"/>
                <a:cs typeface="Trebuchet MS"/>
              </a:rPr>
              <a:t>PT Antam Tbk KP/Unit.</a:t>
            </a:r>
          </a:p>
          <a:p>
            <a:pPr marL="342900" lvl="1" indent="-342900" algn="just">
              <a:spcAft>
                <a:spcPts val="400"/>
              </a:spcAft>
              <a:buFont typeface="+mj-lt"/>
              <a:buAutoNum type="arabicPeriod"/>
              <a:tabLst>
                <a:tab pos="658495" algn="l"/>
                <a:tab pos="659130" algn="l"/>
              </a:tabLst>
            </a:pPr>
            <a:r>
              <a:rPr lang="sv-SE" sz="1600" spc="-20" dirty="0">
                <a:latin typeface="+mj-lt"/>
                <a:cs typeface="Trebuchet MS"/>
              </a:rPr>
              <a:t>Untuk Mitra Kerja yang diundang dan tidak mengirimkan surat penawaran harganya harus melampirkan surat keterangan terkait tidak mengirimkan surat penawaran, apabila tidak melampirkan maka untuk pengadaan Lelang ulang tidak akan diikut sertakan lagi (diundang).</a:t>
            </a:r>
          </a:p>
          <a:p>
            <a:pPr marL="342900" lvl="1" indent="-342900" algn="just">
              <a:spcAft>
                <a:spcPts val="400"/>
              </a:spcAft>
              <a:buFont typeface="+mj-lt"/>
              <a:buAutoNum type="arabicPeriod"/>
              <a:tabLst>
                <a:tab pos="658495" algn="l"/>
                <a:tab pos="659130" algn="l"/>
              </a:tabLst>
            </a:pPr>
            <a:r>
              <a:rPr lang="sv-SE" sz="1600" spc="-20" dirty="0">
                <a:latin typeface="+mj-lt"/>
                <a:cs typeface="Trebuchet MS"/>
              </a:rPr>
              <a:t>Pastikan penawaran by eproc (status bidder) sudah </a:t>
            </a:r>
            <a:r>
              <a:rPr lang="sv-SE" sz="1600" b="1" i="1" spc="-20" dirty="0">
                <a:solidFill>
                  <a:srgbClr val="FF0000"/>
                </a:solidFill>
                <a:effectLst>
                  <a:outerShdw blurRad="38100" dist="38100" dir="2700000" algn="tl">
                    <a:srgbClr val="000000">
                      <a:alpha val="43137"/>
                    </a:srgbClr>
                  </a:outerShdw>
                </a:effectLst>
                <a:highlight>
                  <a:srgbClr val="D6EEEE"/>
                </a:highlight>
                <a:latin typeface="+mj-lt"/>
                <a:cs typeface="Trebuchet MS"/>
              </a:rPr>
              <a:t>Edit/Resubmit technical quotation</a:t>
            </a:r>
            <a:r>
              <a:rPr lang="sv-SE" sz="1600" spc="-20" dirty="0">
                <a:latin typeface="+mj-lt"/>
                <a:cs typeface="Trebuchet MS"/>
              </a:rPr>
              <a:t>, yang berarti pengisian by system ebidding sudah final/ completed </a:t>
            </a:r>
            <a:r>
              <a:rPr lang="sv-SE" sz="1600" b="1" i="1" spc="-20" dirty="0">
                <a:latin typeface="+mj-lt"/>
                <a:cs typeface="Trebuchet MS"/>
              </a:rPr>
              <a:t>(Tahap I)</a:t>
            </a:r>
          </a:p>
          <a:p>
            <a:pPr marL="342900" lvl="1" indent="-342900" algn="just">
              <a:spcAft>
                <a:spcPts val="400"/>
              </a:spcAft>
              <a:buFont typeface="+mj-lt"/>
              <a:buAutoNum type="arabicPeriod"/>
              <a:tabLst>
                <a:tab pos="658495" algn="l"/>
                <a:tab pos="659130" algn="l"/>
              </a:tabLst>
            </a:pPr>
            <a:r>
              <a:rPr lang="sv-SE" sz="1600" spc="-20" dirty="0">
                <a:latin typeface="+mj-lt"/>
                <a:cs typeface="Trebuchet MS"/>
              </a:rPr>
              <a:t>Komunikasi dan pertanyaan terkait pelelangan dapat disampaikan paling lambat hingga </a:t>
            </a:r>
            <a:r>
              <a:rPr lang="sv-SE" sz="1600" b="1" i="1" spc="-20" dirty="0">
                <a:latin typeface="+mj-lt"/>
                <a:cs typeface="Trebuchet MS"/>
              </a:rPr>
              <a:t>6 Oktober 2022 Pukul 12.00 WITA </a:t>
            </a:r>
            <a:r>
              <a:rPr lang="sv-SE" sz="1600" spc="-20" dirty="0">
                <a:latin typeface="+mj-lt"/>
                <a:cs typeface="Trebuchet MS"/>
              </a:rPr>
              <a:t>melalui email kepada: Imron Pratama (</a:t>
            </a:r>
            <a:r>
              <a:rPr lang="sv-SE" sz="1600" spc="-20" dirty="0">
                <a:latin typeface="+mj-lt"/>
                <a:cs typeface="Trebuchet MS"/>
                <a:hlinkClick r:id="rId2"/>
              </a:rPr>
              <a:t>imron.pratama@antam.com</a:t>
            </a:r>
            <a:r>
              <a:rPr lang="sv-SE" sz="1600" spc="-20" dirty="0">
                <a:latin typeface="+mj-lt"/>
                <a:cs typeface="Trebuchet MS"/>
              </a:rPr>
              <a:t>); Widya Arianty Gavoer (</a:t>
            </a:r>
            <a:r>
              <a:rPr lang="sv-SE" sz="1600" spc="-20" dirty="0">
                <a:latin typeface="+mj-lt"/>
                <a:cs typeface="Trebuchet MS"/>
                <a:hlinkClick r:id="rId3"/>
              </a:rPr>
              <a:t>widya.arianty@antam.com</a:t>
            </a:r>
            <a:r>
              <a:rPr lang="sv-SE" sz="1600" spc="-20" dirty="0">
                <a:latin typeface="+mj-lt"/>
                <a:cs typeface="Trebuchet MS"/>
              </a:rPr>
              <a:t>); </a:t>
            </a:r>
          </a:p>
          <a:p>
            <a:pPr marL="0" lvl="1" indent="355600" algn="just">
              <a:spcAft>
                <a:spcPts val="400"/>
              </a:spcAft>
              <a:tabLst>
                <a:tab pos="658495" algn="l"/>
                <a:tab pos="659130" algn="l"/>
              </a:tabLst>
            </a:pPr>
            <a:r>
              <a:rPr lang="sv-SE" sz="1600" spc="-20" dirty="0">
                <a:latin typeface="+mj-lt"/>
                <a:cs typeface="Trebuchet MS"/>
              </a:rPr>
              <a:t>Cc : </a:t>
            </a:r>
            <a:r>
              <a:rPr lang="pt-BR" sz="1600" spc="-20" dirty="0">
                <a:latin typeface="+mj-lt"/>
                <a:cs typeface="Trebuchet MS"/>
              </a:rPr>
              <a:t>Fajar Adi Prabowo (</a:t>
            </a:r>
            <a:r>
              <a:rPr lang="pt-BR" sz="1600" spc="-20" dirty="0">
                <a:latin typeface="+mj-lt"/>
                <a:cs typeface="Trebuchet MS"/>
                <a:hlinkClick r:id="rId4"/>
              </a:rPr>
              <a:t>fajaradi.prabowo@antam.com</a:t>
            </a:r>
            <a:r>
              <a:rPr lang="pt-BR" sz="1600" spc="-20" dirty="0">
                <a:latin typeface="+mj-lt"/>
                <a:cs typeface="Trebuchet MS"/>
              </a:rPr>
              <a:t>); Zulpryadi Mubarak (</a:t>
            </a:r>
            <a:r>
              <a:rPr lang="pt-BR" sz="1600" spc="-20" dirty="0">
                <a:latin typeface="+mj-lt"/>
                <a:cs typeface="Trebuchet MS"/>
                <a:hlinkClick r:id="rId5"/>
              </a:rPr>
              <a:t>zulpryadi@antam.com</a:t>
            </a:r>
            <a:r>
              <a:rPr lang="pt-BR" sz="1600" spc="-20" dirty="0">
                <a:latin typeface="+mj-lt"/>
                <a:cs typeface="Trebuchet MS"/>
              </a:rPr>
              <a:t>)</a:t>
            </a:r>
          </a:p>
          <a:p>
            <a:pPr marL="342900" lvl="1" indent="-342900" algn="just">
              <a:spcAft>
                <a:spcPts val="400"/>
              </a:spcAft>
              <a:buFont typeface="+mj-lt"/>
              <a:buAutoNum type="arabicPeriod" startAt="5"/>
              <a:tabLst>
                <a:tab pos="658495" algn="l"/>
                <a:tab pos="659130" algn="l"/>
              </a:tabLst>
            </a:pPr>
            <a:r>
              <a:rPr lang="sv-SE" sz="1600" spc="-20" dirty="0">
                <a:latin typeface="+mj-lt"/>
                <a:cs typeface="Trebuchet MS"/>
              </a:rPr>
              <a:t>Daftar pertanyaan beserta jawaban akan kami sampaikan kembali kepada seluruh peserta setelah batas waktu pertanyaan telah ditutup.</a:t>
            </a:r>
          </a:p>
        </p:txBody>
      </p:sp>
    </p:spTree>
    <p:extLst>
      <p:ext uri="{BB962C8B-B14F-4D97-AF65-F5344CB8AC3E}">
        <p14:creationId xmlns:p14="http://schemas.microsoft.com/office/powerpoint/2010/main" val="3523969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mn-lt"/>
              </a:rPr>
              <a:t>TERIMA KASIH</a:t>
            </a:r>
          </a:p>
        </p:txBody>
      </p:sp>
    </p:spTree>
    <p:extLst>
      <p:ext uri="{BB962C8B-B14F-4D97-AF65-F5344CB8AC3E}">
        <p14:creationId xmlns:p14="http://schemas.microsoft.com/office/powerpoint/2010/main" val="22732068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7537</TotalTime>
  <Words>874</Words>
  <Application>Microsoft Office PowerPoint</Application>
  <PresentationFormat>Widescreen</PresentationFormat>
  <Paragraphs>51</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Myriad Pro</vt:lpstr>
      <vt:lpstr>Trebuchet MS</vt:lpstr>
      <vt:lpstr>Wingdings</vt:lpstr>
      <vt:lpstr>Office Theme</vt:lpstr>
      <vt:lpstr>PENJELASAN LELANG ULANG TAHAP I</vt:lpstr>
      <vt:lpstr>Proses Pengadaan</vt:lpstr>
      <vt:lpstr>PROSES PENGADAAN LELANG ULANG TAHAP 1</vt:lpstr>
      <vt:lpstr>PENJELASAN PROSES PELELANGAN</vt:lpstr>
      <vt:lpstr>PENJELASAN TAHAP 1 (Administrasi dan Teknis)</vt:lpstr>
      <vt:lpstr>CARA PENYAMPAIAN DOKUMEN TAHAP 1</vt:lpstr>
      <vt:lpstr>KETENTUAN UMUM LAINNYA</vt:lpstr>
      <vt:lpstr>TERIMA KASIH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Wawan</dc:creator>
  <cp:lastModifiedBy>Imron Pratama</cp:lastModifiedBy>
  <cp:revision>214</cp:revision>
  <dcterms:created xsi:type="dcterms:W3CDTF">2019-12-09T03:53:53Z</dcterms:created>
  <dcterms:modified xsi:type="dcterms:W3CDTF">2022-10-05T00:26:27Z</dcterms:modified>
</cp:coreProperties>
</file>